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7"/>
  </p:handoutMasterIdLst>
  <p:sldIdLst>
    <p:sldId id="329" r:id="rId2"/>
    <p:sldId id="257" r:id="rId3"/>
    <p:sldId id="335" r:id="rId4"/>
    <p:sldId id="341" r:id="rId5"/>
    <p:sldId id="336" r:id="rId6"/>
    <p:sldId id="260" r:id="rId7"/>
    <p:sldId id="337" r:id="rId8"/>
    <p:sldId id="261" r:id="rId9"/>
    <p:sldId id="338" r:id="rId10"/>
    <p:sldId id="259" r:id="rId11"/>
    <p:sldId id="339" r:id="rId12"/>
    <p:sldId id="262" r:id="rId13"/>
    <p:sldId id="340" r:id="rId14"/>
    <p:sldId id="263" r:id="rId15"/>
    <p:sldId id="264" r:id="rId16"/>
    <p:sldId id="266" r:id="rId17"/>
    <p:sldId id="301" r:id="rId18"/>
    <p:sldId id="269" r:id="rId19"/>
    <p:sldId id="300" r:id="rId20"/>
    <p:sldId id="270" r:id="rId21"/>
    <p:sldId id="299" r:id="rId22"/>
    <p:sldId id="271" r:id="rId23"/>
    <p:sldId id="330" r:id="rId24"/>
    <p:sldId id="272" r:id="rId25"/>
    <p:sldId id="333" r:id="rId26"/>
    <p:sldId id="334" r:id="rId27"/>
    <p:sldId id="304" r:id="rId28"/>
    <p:sldId id="275" r:id="rId29"/>
    <p:sldId id="305" r:id="rId30"/>
    <p:sldId id="276" r:id="rId31"/>
    <p:sldId id="306" r:id="rId32"/>
    <p:sldId id="277" r:id="rId33"/>
    <p:sldId id="307" r:id="rId34"/>
    <p:sldId id="278" r:id="rId35"/>
    <p:sldId id="308" r:id="rId36"/>
    <p:sldId id="279" r:id="rId37"/>
    <p:sldId id="309" r:id="rId38"/>
    <p:sldId id="280" r:id="rId39"/>
    <p:sldId id="310" r:id="rId40"/>
    <p:sldId id="281" r:id="rId41"/>
    <p:sldId id="311" r:id="rId42"/>
    <p:sldId id="282" r:id="rId43"/>
    <p:sldId id="312" r:id="rId44"/>
    <p:sldId id="283" r:id="rId45"/>
    <p:sldId id="313" r:id="rId46"/>
    <p:sldId id="284" r:id="rId47"/>
    <p:sldId id="314" r:id="rId48"/>
    <p:sldId id="285" r:id="rId49"/>
    <p:sldId id="315" r:id="rId50"/>
    <p:sldId id="286" r:id="rId51"/>
    <p:sldId id="316" r:id="rId52"/>
    <p:sldId id="287" r:id="rId53"/>
    <p:sldId id="317" r:id="rId54"/>
    <p:sldId id="288" r:id="rId55"/>
    <p:sldId id="318" r:id="rId56"/>
    <p:sldId id="289" r:id="rId57"/>
    <p:sldId id="319" r:id="rId58"/>
    <p:sldId id="291" r:id="rId59"/>
    <p:sldId id="320" r:id="rId60"/>
    <p:sldId id="290" r:id="rId61"/>
    <p:sldId id="321" r:id="rId62"/>
    <p:sldId id="292" r:id="rId63"/>
    <p:sldId id="322" r:id="rId64"/>
    <p:sldId id="293" r:id="rId65"/>
    <p:sldId id="323" r:id="rId66"/>
    <p:sldId id="294" r:id="rId67"/>
    <p:sldId id="324" r:id="rId68"/>
    <p:sldId id="295" r:id="rId69"/>
    <p:sldId id="325" r:id="rId70"/>
    <p:sldId id="296" r:id="rId71"/>
    <p:sldId id="326" r:id="rId72"/>
    <p:sldId id="297" r:id="rId73"/>
    <p:sldId id="327" r:id="rId74"/>
    <p:sldId id="298" r:id="rId75"/>
    <p:sldId id="328" r:id="rId7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2026369-F0AB-419C-BE64-4B8963331EC9}">
          <p14:sldIdLst/>
        </p14:section>
        <p14:section name="intro- game" id="{A2BAACEC-B8F4-4601-BEE7-6851E4C826CB}">
          <p14:sldIdLst>
            <p14:sldId id="329"/>
            <p14:sldId id="257"/>
          </p14:sldIdLst>
        </p14:section>
        <p14:section name="animated categories" id="{3E121F93-9ECA-4963-B9BE-F9C8DBCD25E7}">
          <p14:sldIdLst>
            <p14:sldId id="335"/>
            <p14:sldId id="341"/>
            <p14:sldId id="336"/>
            <p14:sldId id="260"/>
            <p14:sldId id="337"/>
            <p14:sldId id="261"/>
            <p14:sldId id="338"/>
            <p14:sldId id="259"/>
            <p14:sldId id="339"/>
            <p14:sldId id="262"/>
            <p14:sldId id="340"/>
            <p14:sldId id="263"/>
          </p14:sldIdLst>
        </p14:section>
        <p14:section name="Main game board" id="{DF35C45D-AF45-465B-8288-2F318196684C}">
          <p14:sldIdLst>
            <p14:sldId id="264"/>
          </p14:sldIdLst>
        </p14:section>
        <p14:section name="category1 - question1" id="{1CFB97D7-FCE1-45AB-8918-7089B48E0E55}">
          <p14:sldIdLst>
            <p14:sldId id="266"/>
            <p14:sldId id="301"/>
          </p14:sldIdLst>
        </p14:section>
        <p14:section name="category1 - question2" id="{FB14FD9A-3EFD-48EB-B62B-0CA9267DADA3}">
          <p14:sldIdLst>
            <p14:sldId id="269"/>
            <p14:sldId id="300"/>
          </p14:sldIdLst>
        </p14:section>
        <p14:section name="category1 - question3" id="{A63D3BDA-DCA6-49F4-8631-899DF54694AE}">
          <p14:sldIdLst>
            <p14:sldId id="270"/>
            <p14:sldId id="299"/>
          </p14:sldIdLst>
        </p14:section>
        <p14:section name="category1 - question4" id="{07745928-A0CB-49A1-A031-5EE50C7D56AE}">
          <p14:sldIdLst>
            <p14:sldId id="271"/>
            <p14:sldId id="330"/>
          </p14:sldIdLst>
        </p14:section>
        <p14:section name="category1 - question5" id="{AF27FE90-584C-460E-8A43-74C854512F79}">
          <p14:sldIdLst>
            <p14:sldId id="272"/>
            <p14:sldId id="333"/>
          </p14:sldIdLst>
        </p14:section>
        <p14:section name="category2 - question1" id="{652E9916-A6DA-4CE3-9E4C-ED98237187F4}">
          <p14:sldIdLst>
            <p14:sldId id="334"/>
            <p14:sldId id="304"/>
          </p14:sldIdLst>
        </p14:section>
        <p14:section name="category2 - question2" id="{4309E8FB-24AD-4097-B13A-35389B3DDCC3}">
          <p14:sldIdLst>
            <p14:sldId id="275"/>
            <p14:sldId id="305"/>
          </p14:sldIdLst>
        </p14:section>
        <p14:section name="category2 - question3" id="{5882563A-746A-446C-86F7-5BD154E4CFCF}">
          <p14:sldIdLst>
            <p14:sldId id="276"/>
            <p14:sldId id="306"/>
          </p14:sldIdLst>
        </p14:section>
        <p14:section name="category2 - question4" id="{215D1203-31B7-4B65-BB7F-D23080707350}">
          <p14:sldIdLst>
            <p14:sldId id="277"/>
            <p14:sldId id="307"/>
          </p14:sldIdLst>
        </p14:section>
        <p14:section name="category2 - question5" id="{6C1283C4-83E0-47D8-8F59-4E7144358728}">
          <p14:sldIdLst>
            <p14:sldId id="278"/>
            <p14:sldId id="308"/>
          </p14:sldIdLst>
        </p14:section>
        <p14:section name="category3 - question1" id="{904326CC-86B5-4EA7-91A2-E76BC0AFF840}">
          <p14:sldIdLst>
            <p14:sldId id="279"/>
            <p14:sldId id="309"/>
          </p14:sldIdLst>
        </p14:section>
        <p14:section name="category3 - question2" id="{7A3309B9-00E0-444F-A5CB-1EE938D59848}">
          <p14:sldIdLst>
            <p14:sldId id="280"/>
            <p14:sldId id="310"/>
          </p14:sldIdLst>
        </p14:section>
        <p14:section name="category3 - question3" id="{264DADE3-4010-44A3-8B57-C904C2ABEFAA}">
          <p14:sldIdLst>
            <p14:sldId id="281"/>
            <p14:sldId id="311"/>
          </p14:sldIdLst>
        </p14:section>
        <p14:section name="category3 - question4" id="{C58C9BCD-2BFB-4B4F-8217-29BA72D78E53}">
          <p14:sldIdLst>
            <p14:sldId id="282"/>
            <p14:sldId id="312"/>
          </p14:sldIdLst>
        </p14:section>
        <p14:section name="category3 - question5" id="{792C387C-A378-4BC4-A135-B681DE39E01C}">
          <p14:sldIdLst>
            <p14:sldId id="283"/>
            <p14:sldId id="313"/>
          </p14:sldIdLst>
        </p14:section>
        <p14:section name="category4 - question1" id="{555F1EA8-FB9A-4F39-B8F7-7F35D99A1BD6}">
          <p14:sldIdLst>
            <p14:sldId id="284"/>
            <p14:sldId id="314"/>
          </p14:sldIdLst>
        </p14:section>
        <p14:section name="category4 - question2" id="{460653C8-95F5-48BB-B6FF-0B6AEE14D621}">
          <p14:sldIdLst>
            <p14:sldId id="285"/>
            <p14:sldId id="315"/>
          </p14:sldIdLst>
        </p14:section>
        <p14:section name="category4 - question3" id="{5E1C5C0D-11D4-4AC7-953E-8D7C74120EA0}">
          <p14:sldIdLst>
            <p14:sldId id="286"/>
            <p14:sldId id="316"/>
          </p14:sldIdLst>
        </p14:section>
        <p14:section name="category4 - question4" id="{5B136B7D-5DF4-4845-AA83-2BE07ACEBB1C}">
          <p14:sldIdLst>
            <p14:sldId id="287"/>
            <p14:sldId id="317"/>
          </p14:sldIdLst>
        </p14:section>
        <p14:section name="category4 - question5" id="{FBB59DB6-6240-4A5E-8845-141AA88507EA}">
          <p14:sldIdLst>
            <p14:sldId id="288"/>
            <p14:sldId id="318"/>
          </p14:sldIdLst>
        </p14:section>
        <p14:section name="category5 - question1" id="{21A375DB-3517-46A5-B70F-9CCB406EF60A}">
          <p14:sldIdLst>
            <p14:sldId id="289"/>
            <p14:sldId id="319"/>
          </p14:sldIdLst>
        </p14:section>
        <p14:section name="category5 - question2" id="{3B42E6F7-EC90-40C7-94D1-F09621C7A738}">
          <p14:sldIdLst>
            <p14:sldId id="291"/>
            <p14:sldId id="320"/>
            <p14:sldId id="290"/>
          </p14:sldIdLst>
        </p14:section>
        <p14:section name="category5 - question3" id="{CEF03F08-E6EC-4ADF-9D04-0A06FFD506DC}">
          <p14:sldIdLst>
            <p14:sldId id="321"/>
          </p14:sldIdLst>
        </p14:section>
        <p14:section name="category5 - question4" id="{1896F2F4-4532-49F2-997B-7AE4B5B31F1F}">
          <p14:sldIdLst>
            <p14:sldId id="292"/>
            <p14:sldId id="322"/>
          </p14:sldIdLst>
        </p14:section>
        <p14:section name="category5 - question5" id="{0961A355-B609-48C3-B86E-DB123A18CE82}">
          <p14:sldIdLst>
            <p14:sldId id="293"/>
            <p14:sldId id="323"/>
          </p14:sldIdLst>
        </p14:section>
        <p14:section name="category6 - question1" id="{F189DF21-8444-496C-A8ED-49ACA6358096}">
          <p14:sldIdLst>
            <p14:sldId id="294"/>
            <p14:sldId id="324"/>
          </p14:sldIdLst>
        </p14:section>
        <p14:section name="category6 - question2" id="{29EE58B2-C969-4650-AF19-6677F279585C}">
          <p14:sldIdLst>
            <p14:sldId id="295"/>
            <p14:sldId id="325"/>
          </p14:sldIdLst>
        </p14:section>
        <p14:section name="category6 - question3" id="{88FB954B-4347-4B58-85EB-1C7842BF419F}">
          <p14:sldIdLst>
            <p14:sldId id="296"/>
            <p14:sldId id="326"/>
          </p14:sldIdLst>
        </p14:section>
        <p14:section name="category6 - question4" id="{8DB43AEF-0D10-4F4B-A2F0-9E3BC1A973BB}">
          <p14:sldIdLst>
            <p14:sldId id="297"/>
            <p14:sldId id="327"/>
          </p14:sldIdLst>
        </p14:section>
        <p14:section name="category6 - question5" id="{BC1A54D4-A641-4E8C-B5EF-5CC1FC12E03F}">
          <p14:sldIdLst>
            <p14:sldId id="298"/>
            <p14:sldId id="328"/>
          </p14:sldIdLst>
        </p14:section>
        <p14:section name="SlideLizard" id="{2972ECF2-5DE3-49D8-9BD1-AE041A7B2F3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9257F"/>
    <a:srgbClr val="7D3C9D"/>
    <a:srgbClr val="003192"/>
    <a:srgbClr val="BF454A"/>
    <a:srgbClr val="55339E"/>
    <a:srgbClr val="011145"/>
    <a:srgbClr val="81ABFF"/>
    <a:srgbClr val="FFC000"/>
    <a:srgbClr val="004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891" autoAdjust="0"/>
  </p:normalViewPr>
  <p:slideViewPr>
    <p:cSldViewPr snapToGrid="0">
      <p:cViewPr varScale="1">
        <p:scale>
          <a:sx n="82" d="100"/>
          <a:sy n="82" d="100"/>
        </p:scale>
        <p:origin x="55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060" y="6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38CF39F-20F4-4657-9796-2340E5BC98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FBA1E6-2B32-4D7C-AB07-2E905C83C2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7A421-409F-46B5-A51B-81D90C8ABC0F}" type="datetimeFigureOut">
              <a:rPr lang="de-AT" smtClean="0"/>
              <a:t>09.09.2024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8D44EF-829B-41BC-AB02-83F739BAC5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AF0BF0-974C-4A2E-9A14-00ED07E083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E1C86-B713-4352-908A-B81AA01372A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9034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A8434A1-7133-4827-877C-ED89DA2F421F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190628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C0E7A-F071-4548-A222-5394C79A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DED7A7-5788-441A-8B2D-2B6681685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766EDB-B30F-421F-8C05-EDA1033C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6720-0DC2-4366-B1E0-3FCD3D459EA6}" type="datetimeFigureOut">
              <a:rPr lang="de-AT" smtClean="0"/>
              <a:t>09.09.2024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7F12D7-4275-4615-9A23-99C39DBD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93137-7365-4A49-AFF0-5DC9B19F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507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C90E21-3377-4BE0-BD36-906245D931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49412B-BE12-4C77-99A3-3CD444BDB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B91E82-F1EA-47F7-B6F9-203C299FA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6720-0DC2-4366-B1E0-3FCD3D459EA6}" type="datetimeFigureOut">
              <a:rPr lang="de-AT" smtClean="0"/>
              <a:t>09.09.2024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7C2B1C-FF6E-497D-96D9-23D7A612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59B946-8ED9-40D5-9770-920737AF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43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09.09.2024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48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hlinkClick r:id="rId2" action="ppaction://hlinksldjump"/>
            <a:extLst>
              <a:ext uri="{FF2B5EF4-FFF2-40B4-BE49-F238E27FC236}">
                <a16:creationId xmlns:a16="http://schemas.microsoft.com/office/drawing/2014/main" id="{18B57BED-444F-49FE-95DA-21ED5C32DC7E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7" name="Grafik 6" descr="Geld">
            <a:extLst>
              <a:ext uri="{FF2B5EF4-FFF2-40B4-BE49-F238E27FC236}">
                <a16:creationId xmlns:a16="http://schemas.microsoft.com/office/drawing/2014/main" id="{EA9FA7D1-99B4-473F-A72F-57E17CFCB8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34902">
            <a:off x="10916612" y="164066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Geld">
            <a:extLst>
              <a:ext uri="{FF2B5EF4-FFF2-40B4-BE49-F238E27FC236}">
                <a16:creationId xmlns:a16="http://schemas.microsoft.com/office/drawing/2014/main" id="{625EB62C-63D7-4978-8C2E-B343780BB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42176">
            <a:off x="427906" y="5704254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11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hlinkClick r:id="rId2" action="ppaction://hlinksldjump"/>
            <a:extLst>
              <a:ext uri="{FF2B5EF4-FFF2-40B4-BE49-F238E27FC236}">
                <a16:creationId xmlns:a16="http://schemas.microsoft.com/office/drawing/2014/main" id="{E1E78A11-6236-497D-8843-C3EAC7BC3AF5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Inhaltsplatzhalter 13" descr="Fliegendes Geld">
            <a:extLst>
              <a:ext uri="{FF2B5EF4-FFF2-40B4-BE49-F238E27FC236}">
                <a16:creationId xmlns:a16="http://schemas.microsoft.com/office/drawing/2014/main" id="{C20E3963-AD53-4DBE-A49B-37ED07C900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37071">
            <a:off x="593730" y="505267"/>
            <a:ext cx="914400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Inhaltsplatzhalter 13" descr="Fliegendes Geld">
            <a:extLst>
              <a:ext uri="{FF2B5EF4-FFF2-40B4-BE49-F238E27FC236}">
                <a16:creationId xmlns:a16="http://schemas.microsoft.com/office/drawing/2014/main" id="{DFEA8E5B-984D-42FA-A8CC-A798A3DBB6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431257">
            <a:off x="10903838" y="5380275"/>
            <a:ext cx="914400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015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2333646C-12B8-4986-8CF1-C737077FAD93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8" name="Inhaltsplatzhalter 13" descr="Fliegendes Geld">
            <a:extLst>
              <a:ext uri="{FF2B5EF4-FFF2-40B4-BE49-F238E27FC236}">
                <a16:creationId xmlns:a16="http://schemas.microsoft.com/office/drawing/2014/main" id="{FADC1002-8AD5-4364-B9CB-6CD7FDDFB2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37071">
            <a:off x="10292241" y="5364706"/>
            <a:ext cx="914400" cy="914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Inhaltsplatzhalter 13" descr="Fliegendes Geld">
            <a:extLst>
              <a:ext uri="{FF2B5EF4-FFF2-40B4-BE49-F238E27FC236}">
                <a16:creationId xmlns:a16="http://schemas.microsoft.com/office/drawing/2014/main" id="{08278D08-D7D7-4F34-AFEE-DC60B5EDE8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6690" flipH="1">
            <a:off x="959261" y="5385633"/>
            <a:ext cx="963237" cy="914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622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8BDFF0C7-C315-454E-A6D4-CB6A89CFC0D8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3" name="Inhaltsplatzhalter 13" descr="Fliegendes Geld">
            <a:extLst>
              <a:ext uri="{FF2B5EF4-FFF2-40B4-BE49-F238E27FC236}">
                <a16:creationId xmlns:a16="http://schemas.microsoft.com/office/drawing/2014/main" id="{DD3046B4-AE6F-472C-A9BD-A3D921419C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6690" flipH="1">
            <a:off x="3347459" y="877871"/>
            <a:ext cx="963237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179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hlinkClick r:id="rId2" action="ppaction://hlinksldjump"/>
            <a:extLst>
              <a:ext uri="{FF2B5EF4-FFF2-40B4-BE49-F238E27FC236}">
                <a16:creationId xmlns:a16="http://schemas.microsoft.com/office/drawing/2014/main" id="{4910B828-ABB4-493C-9701-DB483A7CD349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Grafik 10" descr="Münzen">
            <a:extLst>
              <a:ext uri="{FF2B5EF4-FFF2-40B4-BE49-F238E27FC236}">
                <a16:creationId xmlns:a16="http://schemas.microsoft.com/office/drawing/2014/main" id="{DB5E751B-6584-4C8E-A3B2-C88661766B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30466">
            <a:off x="316243" y="61692"/>
            <a:ext cx="1438458" cy="1438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017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hlinkClick r:id="rId2" action="ppaction://hlinksldjump"/>
            <a:extLst>
              <a:ext uri="{FF2B5EF4-FFF2-40B4-BE49-F238E27FC236}">
                <a16:creationId xmlns:a16="http://schemas.microsoft.com/office/drawing/2014/main" id="{8D601C0D-745E-47C6-AAE5-249B59410590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8" name="Grafik 7" descr="Sparschwein">
            <a:extLst>
              <a:ext uri="{FF2B5EF4-FFF2-40B4-BE49-F238E27FC236}">
                <a16:creationId xmlns:a16="http://schemas.microsoft.com/office/drawing/2014/main" id="{0F47026B-D4FD-4B2B-8453-AF23B3B981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0752" y="5477435"/>
            <a:ext cx="1380565" cy="1380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14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hlinkClick r:id="rId2" action="ppaction://hlinksldjump"/>
            <a:extLst>
              <a:ext uri="{FF2B5EF4-FFF2-40B4-BE49-F238E27FC236}">
                <a16:creationId xmlns:a16="http://schemas.microsoft.com/office/drawing/2014/main" id="{9ACDF145-435A-432E-80A9-3E6D03FE7051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Grafik 10" descr="Dollar">
            <a:extLst>
              <a:ext uri="{FF2B5EF4-FFF2-40B4-BE49-F238E27FC236}">
                <a16:creationId xmlns:a16="http://schemas.microsoft.com/office/drawing/2014/main" id="{905AF8BF-9ADF-4AEA-BD26-C504A9AAB9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069" y="5477116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 descr="Dollar">
            <a:extLst>
              <a:ext uri="{FF2B5EF4-FFF2-40B4-BE49-F238E27FC236}">
                <a16:creationId xmlns:a16="http://schemas.microsoft.com/office/drawing/2014/main" id="{23744628-9994-42E3-83ED-9C1F23DC64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069" y="591351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 descr="Dollar">
            <a:extLst>
              <a:ext uri="{FF2B5EF4-FFF2-40B4-BE49-F238E27FC236}">
                <a16:creationId xmlns:a16="http://schemas.microsoft.com/office/drawing/2014/main" id="{68199C24-C995-47EA-B950-7EF8A71E5D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9531" y="591351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Dollar">
            <a:extLst>
              <a:ext uri="{FF2B5EF4-FFF2-40B4-BE49-F238E27FC236}">
                <a16:creationId xmlns:a16="http://schemas.microsoft.com/office/drawing/2014/main" id="{DB43126D-97A1-4430-8649-F7A471055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9531" y="5477116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3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1F908246-2FF0-4D56-8D49-6E894791BA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D3D9236-7E3A-4608-BE0C-207E5A9D51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552" y="-221035"/>
            <a:ext cx="7521900" cy="75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24CBA1-761B-4852-A2D1-5CB5D526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5FAF17-3DB0-4F40-8452-64EB520A1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9077DE-90D2-40C4-BD89-B00109930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16720-0DC2-4366-B1E0-3FCD3D459EA6}" type="datetimeFigureOut">
              <a:rPr lang="de-AT" smtClean="0"/>
              <a:t>09.09.2024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BC49BA-5311-4CF2-94E7-86621953B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CC330-0543-49E5-8318-7F891E108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904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.png"/><Relationship Id="rId21" Type="http://schemas.openxmlformats.org/officeDocument/2006/relationships/slide" Target="slide62.xml"/><Relationship Id="rId34" Type="http://schemas.openxmlformats.org/officeDocument/2006/relationships/slide" Target="slide58.xml"/><Relationship Id="rId42" Type="http://schemas.openxmlformats.org/officeDocument/2006/relationships/slide" Target="slide20.xml"/><Relationship Id="rId47" Type="http://schemas.openxmlformats.org/officeDocument/2006/relationships/slide" Target="slide60.xml"/><Relationship Id="rId50" Type="http://schemas.openxmlformats.org/officeDocument/2006/relationships/image" Target="../media/image45.png"/><Relationship Id="rId55" Type="http://schemas.openxmlformats.org/officeDocument/2006/relationships/slide" Target="slide18.xml"/><Relationship Id="rId63" Type="http://schemas.openxmlformats.org/officeDocument/2006/relationships/image" Target="../media/image51.png"/><Relationship Id="rId68" Type="http://schemas.openxmlformats.org/officeDocument/2006/relationships/image" Target="../media/image240.png"/><Relationship Id="rId7" Type="http://schemas.openxmlformats.org/officeDocument/2006/relationships/image" Target="../media/image200.png"/><Relationship Id="rId2" Type="http://schemas.openxmlformats.org/officeDocument/2006/relationships/image" Target="../media/image25.jpeg"/><Relationship Id="rId16" Type="http://schemas.openxmlformats.org/officeDocument/2006/relationships/slide" Target="slide24.xml"/><Relationship Id="rId29" Type="http://schemas.openxmlformats.org/officeDocument/2006/relationships/slide" Target="slide22.xml"/><Relationship Id="rId11" Type="http://schemas.openxmlformats.org/officeDocument/2006/relationships/image" Target="../media/image28.png"/><Relationship Id="rId24" Type="http://schemas.openxmlformats.org/officeDocument/2006/relationships/image" Target="../media/image33.png"/><Relationship Id="rId32" Type="http://schemas.openxmlformats.org/officeDocument/2006/relationships/image" Target="../media/image220.png"/><Relationship Id="rId37" Type="http://schemas.openxmlformats.org/officeDocument/2006/relationships/image" Target="../media/image39.png"/><Relationship Id="rId40" Type="http://schemas.openxmlformats.org/officeDocument/2006/relationships/slide" Target="slide30.xml"/><Relationship Id="rId45" Type="http://schemas.openxmlformats.org/officeDocument/2006/relationships/image" Target="../media/image230.png"/><Relationship Id="rId53" Type="http://schemas.openxmlformats.org/officeDocument/2006/relationships/slide" Target="slide28.xml"/><Relationship Id="rId58" Type="http://schemas.openxmlformats.org/officeDocument/2006/relationships/image" Target="../media/image240.png"/><Relationship Id="rId66" Type="http://schemas.openxmlformats.org/officeDocument/2006/relationships/image" Target="../media/image240.png"/><Relationship Id="rId61" Type="http://schemas.openxmlformats.org/officeDocument/2006/relationships/image" Target="../media/image50.png"/><Relationship Id="rId19" Type="http://schemas.openxmlformats.org/officeDocument/2006/relationships/image" Target="../media/image210.png"/><Relationship Id="rId14" Type="http://schemas.openxmlformats.org/officeDocument/2006/relationships/slide" Target="slide44.xml"/><Relationship Id="rId22" Type="http://schemas.openxmlformats.org/officeDocument/2006/relationships/image" Target="../media/image32.png"/><Relationship Id="rId27" Type="http://schemas.openxmlformats.org/officeDocument/2006/relationships/slide" Target="slide32.xml"/><Relationship Id="rId30" Type="http://schemas.openxmlformats.org/officeDocument/2006/relationships/image" Target="../media/image36.png"/><Relationship Id="rId35" Type="http://schemas.openxmlformats.org/officeDocument/2006/relationships/image" Target="../media/image38.png"/><Relationship Id="rId43" Type="http://schemas.openxmlformats.org/officeDocument/2006/relationships/image" Target="../media/image42.png"/><Relationship Id="rId48" Type="http://schemas.openxmlformats.org/officeDocument/2006/relationships/image" Target="../media/image44.png"/><Relationship Id="rId56" Type="http://schemas.openxmlformats.org/officeDocument/2006/relationships/image" Target="../media/image48.png"/><Relationship Id="rId64" Type="http://schemas.openxmlformats.org/officeDocument/2006/relationships/slide" Target="slide36.xml"/><Relationship Id="rId69" Type="http://schemas.openxmlformats.org/officeDocument/2006/relationships/image" Target="../media/image15.png"/><Relationship Id="rId8" Type="http://schemas.openxmlformats.org/officeDocument/2006/relationships/image" Target="../media/image27.png"/><Relationship Id="rId51" Type="http://schemas.openxmlformats.org/officeDocument/2006/relationships/slide" Target="slide38.xml"/><Relationship Id="rId3" Type="http://schemas.openxmlformats.org/officeDocument/2006/relationships/image" Target="../media/image26.png"/><Relationship Id="rId12" Type="http://schemas.openxmlformats.org/officeDocument/2006/relationships/slide" Target="slide54.xml"/><Relationship Id="rId17" Type="http://schemas.openxmlformats.org/officeDocument/2006/relationships/image" Target="../media/image30.png"/><Relationship Id="rId25" Type="http://schemas.openxmlformats.org/officeDocument/2006/relationships/slide" Target="slide42.xml"/><Relationship Id="rId33" Type="http://schemas.openxmlformats.org/officeDocument/2006/relationships/image" Target="../media/image37.png"/><Relationship Id="rId38" Type="http://schemas.openxmlformats.org/officeDocument/2006/relationships/slide" Target="slide40.xml"/><Relationship Id="rId46" Type="http://schemas.openxmlformats.org/officeDocument/2006/relationships/image" Target="../media/image43.png"/><Relationship Id="rId59" Type="http://schemas.openxmlformats.org/officeDocument/2006/relationships/image" Target="../media/image49.png"/><Relationship Id="rId67" Type="http://schemas.openxmlformats.org/officeDocument/2006/relationships/image" Target="../media/image52.png"/><Relationship Id="rId20" Type="http://schemas.openxmlformats.org/officeDocument/2006/relationships/image" Target="../media/image31.png"/><Relationship Id="rId41" Type="http://schemas.openxmlformats.org/officeDocument/2006/relationships/image" Target="../media/image41.png"/><Relationship Id="rId54" Type="http://schemas.openxmlformats.org/officeDocument/2006/relationships/image" Target="../media/image47.png"/><Relationship Id="rId6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4.xml"/><Relationship Id="rId15" Type="http://schemas.openxmlformats.org/officeDocument/2006/relationships/slide" Target="slide34.xml"/><Relationship Id="rId23" Type="http://schemas.openxmlformats.org/officeDocument/2006/relationships/slide" Target="slide52.xml"/><Relationship Id="rId28" Type="http://schemas.openxmlformats.org/officeDocument/2006/relationships/image" Target="../media/image35.png"/><Relationship Id="rId36" Type="http://schemas.openxmlformats.org/officeDocument/2006/relationships/slide" Target="slide50.xml"/><Relationship Id="rId49" Type="http://schemas.openxmlformats.org/officeDocument/2006/relationships/slide" Target="slide48.xml"/><Relationship Id="rId57" Type="http://schemas.openxmlformats.org/officeDocument/2006/relationships/slide" Target="slide66.xml"/><Relationship Id="rId10" Type="http://schemas.openxmlformats.org/officeDocument/2006/relationships/image" Target="../media/image200.png"/><Relationship Id="rId31" Type="http://schemas.openxmlformats.org/officeDocument/2006/relationships/slide" Target="slide70.xml"/><Relationship Id="rId44" Type="http://schemas.openxmlformats.org/officeDocument/2006/relationships/slide" Target="slide68.xml"/><Relationship Id="rId52" Type="http://schemas.openxmlformats.org/officeDocument/2006/relationships/image" Target="../media/image46.png"/><Relationship Id="rId60" Type="http://schemas.openxmlformats.org/officeDocument/2006/relationships/slide" Target="slide56.xml"/><Relationship Id="rId65" Type="http://schemas.openxmlformats.org/officeDocument/2006/relationships/image" Target="../media/image51.png"/><Relationship Id="rId9" Type="http://schemas.openxmlformats.org/officeDocument/2006/relationships/slide" Target="slide64.xml"/><Relationship Id="rId13" Type="http://schemas.openxmlformats.org/officeDocument/2006/relationships/image" Target="../media/image29.png"/><Relationship Id="rId18" Type="http://schemas.openxmlformats.org/officeDocument/2006/relationships/slide" Target="slide72.xml"/><Relationship Id="rId3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180.png"/><Relationship Id="rId5" Type="http://schemas.openxmlformats.org/officeDocument/2006/relationships/image" Target="../media/image17.jpeg"/><Relationship Id="rId10" Type="http://schemas.openxmlformats.org/officeDocument/2006/relationships/slide" Target="slide3.xml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6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21AD5-7616-426D-A98C-8400E8F2DF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AT" dirty="0"/>
              <a:t> </a:t>
            </a:r>
          </a:p>
        </p:txBody>
      </p:sp>
      <p:pic>
        <p:nvPicPr>
          <p:cNvPr id="7" name="Content Placeholder 6" descr="A qr code with different colored text&#10;&#10;Description automatically generated">
            <a:extLst>
              <a:ext uri="{FF2B5EF4-FFF2-40B4-BE49-F238E27FC236}">
                <a16:creationId xmlns:a16="http://schemas.microsoft.com/office/drawing/2014/main" id="{49CA9C0E-05D2-C54B-DBDF-A81A1F0CEAE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43" y="2088508"/>
            <a:ext cx="8230313" cy="3825572"/>
          </a:xfrm>
        </p:spPr>
      </p:pic>
      <p:pic>
        <p:nvPicPr>
          <p:cNvPr id="5" name="Grafik 4" descr="Ein Bild, das Zug enthält.&#10;&#10;Automatisch generierte Beschreibung">
            <a:extLst>
              <a:ext uri="{FF2B5EF4-FFF2-40B4-BE49-F238E27FC236}">
                <a16:creationId xmlns:a16="http://schemas.microsoft.com/office/drawing/2014/main" id="{38C422C8-F24D-469E-8776-92BBEAFE7C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5178E25-B762-4271-9C82-C06567F1DBDC}"/>
              </a:ext>
            </a:extLst>
          </p:cNvPr>
          <p:cNvSpPr txBox="1"/>
          <p:nvPr/>
        </p:nvSpPr>
        <p:spPr>
          <a:xfrm>
            <a:off x="199052" y="4897180"/>
            <a:ext cx="11663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Episode 56XRA September 9, 2024, Jeopardy. Adams to Kenosha. At or below 80% median income in Wisconsin Counties in order to get Heat Pump Rebate up to $8,000 </a:t>
            </a:r>
          </a:p>
          <a:p>
            <a:pPr algn="ctr"/>
            <a:r>
              <a:rPr lang="de-AT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PLEASE CLICK TO START THE GAME!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0CF42-CFD9-854C-63FA-1B0B0CD23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803" y="18185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500">
        <p:split orient="vert"/>
        <p:sndAc>
          <p:stSnd loop="1">
            <p:snd r:embed="rId2" name="begin song.wav"/>
          </p:stSnd>
        </p:sndAc>
      </p:transition>
    </mc:Choice>
    <mc:Fallback xmlns="">
      <p:transition spd="slow">
        <p:split orient="vert"/>
        <p:sndAc>
          <p:stSnd loop="1">
            <p:snd r:embed="rId6" name="begin song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335902" y="387035"/>
            <a:ext cx="11430000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384871" y="387035"/>
            <a:ext cx="11429999" cy="49398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Category 4)</a:t>
            </a:r>
          </a:p>
          <a:p>
            <a:pPr algn="ctr"/>
            <a:r>
              <a:rPr lang="fi-FI" sz="8000" b="0" i="0" u="none" strike="noStrike" dirty="0">
                <a:effectLst/>
                <a:highlight>
                  <a:srgbClr val="FFFFFF"/>
                </a:highlight>
                <a:latin typeface="PT Sans" panose="020B0503020203020204" pitchFamily="34" charset="0"/>
              </a:rPr>
              <a:t>Douglas Dunn Eau Claire Florence or Fond du Lac Wisconsin County</a:t>
            </a:r>
            <a:endParaRPr lang="de-AT" sz="7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easy but so mean">
            <a:hlinkClick r:id="" action="ppaction://media"/>
            <a:extLst>
              <a:ext uri="{FF2B5EF4-FFF2-40B4-BE49-F238E27FC236}">
                <a16:creationId xmlns:a16="http://schemas.microsoft.com/office/drawing/2014/main" id="{AE53FA35-6ABB-4E37-B956-73CE92E6F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715" y="236245"/>
            <a:ext cx="468313" cy="468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B78684-061D-4401-AE59-F3715FA8B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34" y="5143860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FA921-C15A-FE97-EB82-9894B0CC1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530" y="23488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62586"/>
      </p:ext>
    </p:extLst>
  </p:cSld>
  <p:clrMapOvr>
    <a:masterClrMapping/>
  </p:clrMapOvr>
  <p:transition spd="slow" advTm="100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800033" y="428262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688065" y="386952"/>
            <a:ext cx="11039812" cy="53245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sz="6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en-US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Category 5) </a:t>
            </a:r>
          </a:p>
          <a:p>
            <a:pPr algn="ctr"/>
            <a:r>
              <a:rPr lang="en-US" sz="7000" b="0" i="0" strike="noStrike" dirty="0">
                <a:effectLst/>
                <a:highlight>
                  <a:srgbClr val="FFFFFF"/>
                </a:highlight>
                <a:latin typeface="PT Sans" panose="020B0503020203020204" pitchFamily="34" charset="0"/>
              </a:rPr>
              <a:t>Forest Grant Green </a:t>
            </a:r>
            <a:r>
              <a:rPr lang="en-US" sz="7000" b="0" i="0" strike="noStrike" dirty="0" err="1">
                <a:effectLst/>
                <a:highlight>
                  <a:srgbClr val="FFFFFF"/>
                </a:highlight>
                <a:latin typeface="PT Sans" panose="020B0503020203020204" pitchFamily="34" charset="0"/>
              </a:rPr>
              <a:t>Green</a:t>
            </a:r>
            <a:r>
              <a:rPr lang="en-US" sz="7000" b="0" i="0" strike="noStrike" dirty="0">
                <a:effectLst/>
                <a:highlight>
                  <a:srgbClr val="FFFFFF"/>
                </a:highlight>
                <a:latin typeface="PT Sans" panose="020B0503020203020204" pitchFamily="34" charset="0"/>
              </a:rPr>
              <a:t> Lake or Iowa Wisconsin County</a:t>
            </a:r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hairy affair">
            <a:hlinkClick r:id="" action="ppaction://media"/>
            <a:extLst>
              <a:ext uri="{FF2B5EF4-FFF2-40B4-BE49-F238E27FC236}">
                <a16:creationId xmlns:a16="http://schemas.microsoft.com/office/drawing/2014/main" id="{7EB8D452-247C-4614-812D-DF7EE78F0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76" y="152796"/>
            <a:ext cx="468313" cy="468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DCD34A-C2EC-1AB2-AE6B-F5300D606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214" y="4669230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8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E2C84-A2DA-C783-6C0E-71C619243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490" y="23488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81224"/>
      </p:ext>
    </p:extLst>
  </p:cSld>
  <p:clrMapOvr>
    <a:masterClrMapping/>
  </p:clrMapOvr>
  <p:transition spd="slow" advTm="1000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2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757878" y="256322"/>
            <a:ext cx="10815872" cy="49398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500" b="1" dirty="0">
                <a:solidFill>
                  <a:schemeClr val="bg1"/>
                </a:solidFill>
              </a:rPr>
              <a:t>Category 6) </a:t>
            </a:r>
          </a:p>
          <a:p>
            <a:pPr algn="ctr"/>
            <a:r>
              <a:rPr lang="en-US" sz="8000" b="0" i="0" dirty="0">
                <a:effectLst/>
                <a:highlight>
                  <a:srgbClr val="C0C0C0"/>
                </a:highlight>
                <a:latin typeface="PT Sans" panose="020B0503020203020204" pitchFamily="34" charset="0"/>
              </a:rPr>
              <a:t>Iron Jackson Jefferson Juneau or Kenosha Wisconsin County</a:t>
            </a:r>
            <a:endParaRPr lang="de-AT" sz="7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popular speeches">
            <a:hlinkClick r:id="" action="ppaction://media"/>
            <a:extLst>
              <a:ext uri="{FF2B5EF4-FFF2-40B4-BE49-F238E27FC236}">
                <a16:creationId xmlns:a16="http://schemas.microsoft.com/office/drawing/2014/main" id="{56AD2E92-67C9-4566-8E7B-9A6F49BEB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76" y="152795"/>
            <a:ext cx="468313" cy="468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4DA7F-4F8F-95DC-D886-E30221003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78" y="5140309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B08EA97-F4C2-4013-ABAB-3C8FCE8FF6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7" name="Grafik 16" descr="Ein Bild, das Zug enthält.&#10;&#10;Automatisch generierte Beschreibung">
            <a:extLst>
              <a:ext uri="{FF2B5EF4-FFF2-40B4-BE49-F238E27FC236}">
                <a16:creationId xmlns:a16="http://schemas.microsoft.com/office/drawing/2014/main" id="{F0965CF8-557D-4209-A200-97D81CEA1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8" y="1105155"/>
            <a:ext cx="12233642" cy="574119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E88241F-4542-41EF-8D10-35BA8F089CE7}"/>
              </a:ext>
            </a:extLst>
          </p:cNvPr>
          <p:cNvSpPr txBox="1"/>
          <p:nvPr/>
        </p:nvSpPr>
        <p:spPr>
          <a:xfrm>
            <a:off x="730275" y="1342041"/>
            <a:ext cx="11203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YOU FINISHED THIS GAME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ECA668-EB4D-4085-A66C-36CAB66B813A}"/>
              </a:ext>
            </a:extLst>
          </p:cNvPr>
          <p:cNvSpPr txBox="1"/>
          <p:nvPr/>
        </p:nvSpPr>
        <p:spPr>
          <a:xfrm>
            <a:off x="202780" y="5580508"/>
            <a:ext cx="11790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TIME TO COUNT THE MONEY! </a:t>
            </a:r>
          </a:p>
        </p:txBody>
      </p:sp>
      <p:sp>
        <p:nvSpPr>
          <p:cNvPr id="85" name="title1">
            <a:extLst>
              <a:ext uri="{FF2B5EF4-FFF2-40B4-BE49-F238E27FC236}">
                <a16:creationId xmlns:a16="http://schemas.microsoft.com/office/drawing/2014/main" id="{901CB557-0EF8-4F05-A3F0-0F6244AAB29C}"/>
              </a:ext>
            </a:extLst>
          </p:cNvPr>
          <p:cNvSpPr txBox="1"/>
          <p:nvPr/>
        </p:nvSpPr>
        <p:spPr>
          <a:xfrm>
            <a:off x="-134230" y="49221"/>
            <a:ext cx="2253892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RHYME</a:t>
            </a:r>
          </a:p>
          <a:p>
            <a:pPr algn="ctr"/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TIME!</a:t>
            </a:r>
          </a:p>
        </p:txBody>
      </p:sp>
      <p:sp>
        <p:nvSpPr>
          <p:cNvPr id="3" name="title2">
            <a:extLst>
              <a:ext uri="{FF2B5EF4-FFF2-40B4-BE49-F238E27FC236}">
                <a16:creationId xmlns:a16="http://schemas.microsoft.com/office/drawing/2014/main" id="{8592A4B4-7E48-410E-99D4-84A1253A6ADD}"/>
              </a:ext>
            </a:extLst>
          </p:cNvPr>
          <p:cNvSpPr txBox="1"/>
          <p:nvPr/>
        </p:nvSpPr>
        <p:spPr>
          <a:xfrm>
            <a:off x="1967397" y="38113"/>
            <a:ext cx="21395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MOVIE</a:t>
            </a:r>
          </a:p>
          <a:p>
            <a:pPr algn="ctr"/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CLASSICS </a:t>
            </a:r>
          </a:p>
        </p:txBody>
      </p:sp>
      <p:sp>
        <p:nvSpPr>
          <p:cNvPr id="8" name="title5">
            <a:extLst>
              <a:ext uri="{FF2B5EF4-FFF2-40B4-BE49-F238E27FC236}">
                <a16:creationId xmlns:a16="http://schemas.microsoft.com/office/drawing/2014/main" id="{CB1155BC-0D1C-497D-8F12-D9557C693AAF}"/>
              </a:ext>
            </a:extLst>
          </p:cNvPr>
          <p:cNvSpPr txBox="1"/>
          <p:nvPr/>
        </p:nvSpPr>
        <p:spPr>
          <a:xfrm>
            <a:off x="8049842" y="-17042"/>
            <a:ext cx="2253892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HAIRY AFFAIR</a:t>
            </a:r>
          </a:p>
        </p:txBody>
      </p:sp>
      <p:sp>
        <p:nvSpPr>
          <p:cNvPr id="10" name="title6">
            <a:extLst>
              <a:ext uri="{FF2B5EF4-FFF2-40B4-BE49-F238E27FC236}">
                <a16:creationId xmlns:a16="http://schemas.microsoft.com/office/drawing/2014/main" id="{08CDD077-3C5D-47D4-BEC4-13817F1C6213}"/>
              </a:ext>
            </a:extLst>
          </p:cNvPr>
          <p:cNvSpPr txBox="1"/>
          <p:nvPr/>
        </p:nvSpPr>
        <p:spPr>
          <a:xfrm>
            <a:off x="10092827" y="107923"/>
            <a:ext cx="225389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POPULAR SPEECHES</a:t>
            </a:r>
          </a:p>
        </p:txBody>
      </p:sp>
      <p:sp>
        <p:nvSpPr>
          <p:cNvPr id="6" name="title4">
            <a:extLst>
              <a:ext uri="{FF2B5EF4-FFF2-40B4-BE49-F238E27FC236}">
                <a16:creationId xmlns:a16="http://schemas.microsoft.com/office/drawing/2014/main" id="{1AF922AE-E280-4113-9D48-540EFFCDA933}"/>
              </a:ext>
            </a:extLst>
          </p:cNvPr>
          <p:cNvSpPr txBox="1"/>
          <p:nvPr/>
        </p:nvSpPr>
        <p:spPr>
          <a:xfrm>
            <a:off x="5991555" y="-44979"/>
            <a:ext cx="2253892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EASY BUT</a:t>
            </a:r>
          </a:p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SO MEAN</a:t>
            </a:r>
          </a:p>
          <a:p>
            <a:pPr algn="ctr"/>
            <a:r>
              <a:rPr lang="de-AT" sz="2400" dirty="0">
                <a:solidFill>
                  <a:srgbClr val="81A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-QUESTIONS-</a:t>
            </a:r>
          </a:p>
        </p:txBody>
      </p:sp>
      <p:sp>
        <p:nvSpPr>
          <p:cNvPr id="4" name="title3">
            <a:extLst>
              <a:ext uri="{FF2B5EF4-FFF2-40B4-BE49-F238E27FC236}">
                <a16:creationId xmlns:a16="http://schemas.microsoft.com/office/drawing/2014/main" id="{E0236156-F464-4A73-855E-2491BCFF8940}"/>
              </a:ext>
            </a:extLst>
          </p:cNvPr>
          <p:cNvSpPr txBox="1"/>
          <p:nvPr/>
        </p:nvSpPr>
        <p:spPr>
          <a:xfrm>
            <a:off x="3975802" y="158580"/>
            <a:ext cx="225389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BROADWAY</a:t>
            </a:r>
          </a:p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MUSICALS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7" name="Folienzoom - 5/6">
                <a:extLst>
                  <a:ext uri="{FF2B5EF4-FFF2-40B4-BE49-F238E27FC236}">
                    <a16:creationId xmlns:a16="http://schemas.microsoft.com/office/drawing/2014/main" id="{590F7C80-4009-4033-B250-068A8FB7D3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7561864"/>
                  </p:ext>
                </p:extLst>
              </p:nvPr>
            </p:nvGraphicFramePr>
            <p:xfrm>
              <a:off x="10242186" y="5754375"/>
              <a:ext cx="1962000" cy="1103625"/>
            </p:xfrm>
            <a:graphic>
              <a:graphicData uri="http://schemas.microsoft.com/office/powerpoint/2016/slidezoom">
                <pslz:sldZm>
                  <pslz:sldZmObj sldId="298" cId="645985678">
                    <pslz:zmPr id="{6151FFEA-129A-40B2-94E9-0E3C267FC6F4}" returnToParent="0" imageType="cover" transitionDur="1000">
                      <p166:blipFill xmlns:p166="http://schemas.microsoft.com/office/powerpoint/2016/6/main"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7" name="Folienzoom - 5/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90F7C80-4009-4033-B250-068A8FB7D3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2186" y="5754375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8" name="Folienzoom - 5/5">
                <a:extLst>
                  <a:ext uri="{FF2B5EF4-FFF2-40B4-BE49-F238E27FC236}">
                    <a16:creationId xmlns:a16="http://schemas.microsoft.com/office/drawing/2014/main" id="{492029E1-A281-4BF5-91B9-BB2152DEB3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5506123"/>
                  </p:ext>
                </p:extLst>
              </p:nvPr>
            </p:nvGraphicFramePr>
            <p:xfrm>
              <a:off x="8189372" y="5749247"/>
              <a:ext cx="1975976" cy="1111486"/>
            </p:xfrm>
            <a:graphic>
              <a:graphicData uri="http://schemas.microsoft.com/office/powerpoint/2016/slidezoom">
                <pslz:sldZm>
                  <pslz:sldZmObj sldId="293" cId="3521076982">
                    <pslz:zmPr id="{9B6BE783-80BF-4442-BEC6-EF19D29C46C5}" returnToParent="0" imageType="cover" transitionDur="1000">
                      <p166:blipFill xmlns:p166="http://schemas.microsoft.com/office/powerpoint/2016/6/main">
                        <a:blip r:embed="rId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8" name="Folienzoom - 5/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92029E1-A281-4BF5-91B9-BB2152DEB3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9372" y="5749247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8" name="Folienzoom - 5/4">
                <a:extLst>
                  <a:ext uri="{FF2B5EF4-FFF2-40B4-BE49-F238E27FC236}">
                    <a16:creationId xmlns:a16="http://schemas.microsoft.com/office/drawing/2014/main" id="{8803308B-21EB-4FFE-866D-69BAA94981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1652941"/>
                  </p:ext>
                </p:extLst>
              </p:nvPr>
            </p:nvGraphicFramePr>
            <p:xfrm>
              <a:off x="6138987" y="5751014"/>
              <a:ext cx="1980852" cy="1114229"/>
            </p:xfrm>
            <a:graphic>
              <a:graphicData uri="http://schemas.microsoft.com/office/powerpoint/2016/slidezoom">
                <pslz:sldZm>
                  <pslz:sldZmObj sldId="288" cId="651233427">
                    <pslz:zmPr id="{4EC7CF26-D57F-41B9-95E5-0022A90E8D6D}" returnToParent="0" imageType="cover" transitionDur="1000">
                      <p166:blipFill xmlns:p166="http://schemas.microsoft.com/office/powerpoint/2016/6/main">
                        <a:blip r:embed="rId1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8" name="Folienzoom - 5/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803308B-21EB-4FFE-866D-69BAA94981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8987" y="5751014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7" name="Folienzoom - 5/3">
                <a:extLst>
                  <a:ext uri="{FF2B5EF4-FFF2-40B4-BE49-F238E27FC236}">
                    <a16:creationId xmlns:a16="http://schemas.microsoft.com/office/drawing/2014/main" id="{0F1F1A49-5B9E-468B-BCE0-35716F102B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7970755"/>
                  </p:ext>
                </p:extLst>
              </p:nvPr>
            </p:nvGraphicFramePr>
            <p:xfrm>
              <a:off x="4090478" y="5748886"/>
              <a:ext cx="1971939" cy="1109216"/>
            </p:xfrm>
            <a:graphic>
              <a:graphicData uri="http://schemas.microsoft.com/office/powerpoint/2016/slidezoom">
                <pslz:sldZm>
                  <pslz:sldZmObj sldId="283" cId="931888346">
                    <pslz:zmPr id="{33F4333D-2EFC-4E57-98DE-28B541727BD2}" returnToParent="0" imageType="cover" transitionDur="1000">
                      <p166:blipFill xmlns:p166="http://schemas.microsoft.com/office/powerpoint/2016/6/main">
                        <a:blip r:embed="rId1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7" name="Folienzoom - 5/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0F1F1A49-5B9E-468B-BCE0-35716F102B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0478" y="5748886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4" name="Folienzoom - 5/2">
                <a:extLst>
                  <a:ext uri="{FF2B5EF4-FFF2-40B4-BE49-F238E27FC236}">
                    <a16:creationId xmlns:a16="http://schemas.microsoft.com/office/drawing/2014/main" id="{EFB97240-BBED-46E8-8E29-8010641528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249940"/>
                  </p:ext>
                </p:extLst>
              </p:nvPr>
            </p:nvGraphicFramePr>
            <p:xfrm>
              <a:off x="2052165" y="5753003"/>
              <a:ext cx="1961818" cy="1103523"/>
            </p:xfrm>
            <a:graphic>
              <a:graphicData uri="http://schemas.microsoft.com/office/powerpoint/2016/slidezoom">
                <pslz:sldZm>
                  <pslz:sldZmObj sldId="278" cId="2408853563">
                    <pslz:zmPr id="{BC64698D-D4E3-43B9-8E39-787BB862BE1B}" returnToParent="0" imageType="cover" transitionDur="1000">
                      <p166:blipFill xmlns:p166="http://schemas.microsoft.com/office/powerpoint/2016/6/main"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1818" cy="11035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4" name="Folienzoom - 5/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FB97240-BBED-46E8-8E29-8010641528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2165" y="5753003"/>
                <a:ext cx="1961818" cy="11035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Folienzoom - 5/1">
                <a:extLst>
                  <a:ext uri="{FF2B5EF4-FFF2-40B4-BE49-F238E27FC236}">
                    <a16:creationId xmlns:a16="http://schemas.microsoft.com/office/drawing/2014/main" id="{96E6541A-F84D-491B-84BA-9322837609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0614200"/>
                  </p:ext>
                </p:extLst>
              </p:nvPr>
            </p:nvGraphicFramePr>
            <p:xfrm>
              <a:off x="11269" y="5744187"/>
              <a:ext cx="1980852" cy="1114229"/>
            </p:xfrm>
            <a:graphic>
              <a:graphicData uri="http://schemas.microsoft.com/office/powerpoint/2016/slidezoom">
                <pslz:sldZm>
                  <pslz:sldZmObj sldId="272" cId="885251257">
                    <pslz:zmPr id="{3081A411-539C-48AE-B322-F5AD322A86D7}" returnToParent="0" imageType="cover" transitionDur="1000">
                      <p166:blipFill xmlns:p166="http://schemas.microsoft.com/office/powerpoint/2016/6/main">
                        <a:blip r:embed="rId1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Folienzoom - 5/1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96E6541A-F84D-491B-84BA-9322837609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9" y="5744187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4" name="Folienzoom - 4/6">
                <a:extLst>
                  <a:ext uri="{FF2B5EF4-FFF2-40B4-BE49-F238E27FC236}">
                    <a16:creationId xmlns:a16="http://schemas.microsoft.com/office/drawing/2014/main" id="{5B6B5E99-CEB1-42BA-8633-D9C3CD8D9C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6146584"/>
                  </p:ext>
                </p:extLst>
              </p:nvPr>
            </p:nvGraphicFramePr>
            <p:xfrm>
              <a:off x="10234556" y="4590890"/>
              <a:ext cx="1962000" cy="1103625"/>
            </p:xfrm>
            <a:graphic>
              <a:graphicData uri="http://schemas.microsoft.com/office/powerpoint/2016/slidezoom">
                <pslz:sldZm>
                  <pslz:sldZmObj sldId="297" cId="2735875147">
                    <pslz:zmPr id="{4022518B-DB75-49D1-9EBD-CD88BB17F8DB}" returnToParent="0" imageType="cover" transitionDur="1000">
                      <p166:blipFill xmlns:p166="http://schemas.microsoft.com/office/powerpoint/2016/6/main">
                        <a:blip r:embed="rId1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4" name="Folienzoom - 4/6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5B6B5E99-CEB1-42BA-8633-D9C3CD8D9C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4556" y="4590890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4" name="Folienzoom - 4/5">
                <a:extLst>
                  <a:ext uri="{FF2B5EF4-FFF2-40B4-BE49-F238E27FC236}">
                    <a16:creationId xmlns:a16="http://schemas.microsoft.com/office/drawing/2014/main" id="{E62F3464-8E44-4181-B0C8-D108886CE6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916116"/>
                  </p:ext>
                </p:extLst>
              </p:nvPr>
            </p:nvGraphicFramePr>
            <p:xfrm>
              <a:off x="8192031" y="4603275"/>
              <a:ext cx="1975976" cy="1111486"/>
            </p:xfrm>
            <a:graphic>
              <a:graphicData uri="http://schemas.microsoft.com/office/powerpoint/2016/slidezoom">
                <pslz:sldZm>
                  <pslz:sldZmObj sldId="292" cId="2740082526">
                    <pslz:zmPr id="{A6672339-AF73-45F5-8A80-8CA124DCFA45}" returnToParent="0" imageType="cover" transitionDur="1000">
                      <p166:blipFill xmlns:p166="http://schemas.microsoft.com/office/powerpoint/2016/6/main">
                        <a:blip r:embed="rId2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4" name="Folienzoom - 4/5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E62F3464-8E44-4181-B0C8-D108886CE6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4603275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4" name="Folienzoom - 4/4">
                <a:extLst>
                  <a:ext uri="{FF2B5EF4-FFF2-40B4-BE49-F238E27FC236}">
                    <a16:creationId xmlns:a16="http://schemas.microsoft.com/office/drawing/2014/main" id="{7CEDB38F-3747-4029-9E15-E056631E86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6064905"/>
                  </p:ext>
                </p:extLst>
              </p:nvPr>
            </p:nvGraphicFramePr>
            <p:xfrm>
              <a:off x="6143184" y="4626385"/>
              <a:ext cx="1980852" cy="1114229"/>
            </p:xfrm>
            <a:graphic>
              <a:graphicData uri="http://schemas.microsoft.com/office/powerpoint/2016/slidezoom">
                <pslz:sldZm>
                  <pslz:sldZmObj sldId="287" cId="2627552705">
                    <pslz:zmPr id="{074134CD-36DC-429F-8186-E55B7F659B53}" returnToParent="0" imageType="cover" transitionDur="1000">
                      <p166:blipFill xmlns:p166="http://schemas.microsoft.com/office/powerpoint/2016/6/main">
                        <a:blip r:embed="rId22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4" name="Folienzoom - 4/4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7CEDB38F-3747-4029-9E15-E056631E86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184" y="4626385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3" name="Folienzoom - 4/3">
                <a:extLst>
                  <a:ext uri="{FF2B5EF4-FFF2-40B4-BE49-F238E27FC236}">
                    <a16:creationId xmlns:a16="http://schemas.microsoft.com/office/drawing/2014/main" id="{6A3A7877-0BE7-4A5F-A0D6-CC50543C59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4783922"/>
                  </p:ext>
                </p:extLst>
              </p:nvPr>
            </p:nvGraphicFramePr>
            <p:xfrm>
              <a:off x="4093329" y="4624497"/>
              <a:ext cx="1971939" cy="1109216"/>
            </p:xfrm>
            <a:graphic>
              <a:graphicData uri="http://schemas.microsoft.com/office/powerpoint/2016/slidezoom">
                <pslz:sldZm>
                  <pslz:sldZmObj sldId="282" cId="1713479205">
                    <pslz:zmPr id="{97D47C76-B9BD-4FB7-949B-823C41333D96}" returnToParent="0" imageType="cover" transitionDur="1000">
                      <p166:blipFill xmlns:p166="http://schemas.microsoft.com/office/powerpoint/2016/6/main">
                        <a:blip r:embed="rId24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3" name="Folienzoom - 4/3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6A3A7877-0BE7-4A5F-A0D6-CC50543C59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3329" y="4624497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2" name="Folienzoom - 4/2">
                <a:extLst>
                  <a:ext uri="{FF2B5EF4-FFF2-40B4-BE49-F238E27FC236}">
                    <a16:creationId xmlns:a16="http://schemas.microsoft.com/office/drawing/2014/main" id="{48A89C60-6FFC-4B57-AA21-85083065420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9154946"/>
                  </p:ext>
                </p:extLst>
              </p:nvPr>
            </p:nvGraphicFramePr>
            <p:xfrm>
              <a:off x="2036530" y="4602484"/>
              <a:ext cx="1996382" cy="1122965"/>
            </p:xfrm>
            <a:graphic>
              <a:graphicData uri="http://schemas.microsoft.com/office/powerpoint/2016/slidezoom">
                <pslz:sldZm>
                  <pslz:sldZmObj sldId="277" cId="1083251038">
                    <pslz:zmPr id="{20BFE3CD-D689-4CA3-9F02-1D896603F94E}" returnToParent="0" imageType="cover" transitionDur="1000">
                      <p166:blipFill xmlns:p166="http://schemas.microsoft.com/office/powerpoint/2016/6/main">
                        <a:blip r:embed="rId2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2" name="Folienzoom - 4/2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48A89C60-6FFC-4B57-AA21-8508306542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6530" y="4602484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4" name="Folienzoom - 4/1">
                <a:extLst>
                  <a:ext uri="{FF2B5EF4-FFF2-40B4-BE49-F238E27FC236}">
                    <a16:creationId xmlns:a16="http://schemas.microsoft.com/office/drawing/2014/main" id="{37EF6882-75F2-4FF0-9DF5-0CC26FEE60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6453230"/>
                  </p:ext>
                </p:extLst>
              </p:nvPr>
            </p:nvGraphicFramePr>
            <p:xfrm>
              <a:off x="0" y="4594769"/>
              <a:ext cx="2015355" cy="1133637"/>
            </p:xfrm>
            <a:graphic>
              <a:graphicData uri="http://schemas.microsoft.com/office/powerpoint/2016/slidezoom">
                <pslz:sldZm>
                  <pslz:sldZmObj sldId="271" cId="2738594996">
                    <pslz:zmPr id="{2456DF3D-2160-44DB-850E-382AC2A993E3}" returnToParent="0" imageType="cover" transitionDur="1000">
                      <p166:blipFill xmlns:p166="http://schemas.microsoft.com/office/powerpoint/2016/6/main">
                        <a:blip r:embed="rId2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5355" cy="113363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4" name="Folienzoom - 4/1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37EF6882-75F2-4FF0-9DF5-0CC26FEE60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94769"/>
                <a:ext cx="2015355" cy="113363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0" name="Folienzoom - 3/6">
                <a:extLst>
                  <a:ext uri="{FF2B5EF4-FFF2-40B4-BE49-F238E27FC236}">
                    <a16:creationId xmlns:a16="http://schemas.microsoft.com/office/drawing/2014/main" id="{8ACF8313-CDA4-457B-9FEF-A9992B3DEC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4446806"/>
                  </p:ext>
                </p:extLst>
              </p:nvPr>
            </p:nvGraphicFramePr>
            <p:xfrm>
              <a:off x="10234456" y="3465261"/>
              <a:ext cx="1962000" cy="1103625"/>
            </p:xfrm>
            <a:graphic>
              <a:graphicData uri="http://schemas.microsoft.com/office/powerpoint/2016/slidezoom">
                <pslz:sldZm>
                  <pslz:sldZmObj sldId="296" cId="1537631514">
                    <pslz:zmPr id="{95EC5095-BDEC-4F16-B3C9-7617C712EEE5}" returnToParent="0" imageType="cover" transitionDur="1000">
                      <p166:blipFill xmlns:p166="http://schemas.microsoft.com/office/powerpoint/2016/6/main">
                        <a:blip r:embed="rId3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0" name="Folienzoom - 3/6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8ACF8313-CDA4-457B-9FEF-A9992B3DEC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4456" y="3465261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0" name="Folienzoom - 3/5">
                <a:extLst>
                  <a:ext uri="{FF2B5EF4-FFF2-40B4-BE49-F238E27FC236}">
                    <a16:creationId xmlns:a16="http://schemas.microsoft.com/office/drawing/2014/main" id="{02F074A4-6E41-42B2-A054-0F706F8827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7108983"/>
                  </p:ext>
                </p:extLst>
              </p:nvPr>
            </p:nvGraphicFramePr>
            <p:xfrm>
              <a:off x="8192031" y="3487760"/>
              <a:ext cx="1975976" cy="1111486"/>
            </p:xfrm>
            <a:graphic>
              <a:graphicData uri="http://schemas.microsoft.com/office/powerpoint/2016/slidezoom">
                <pslz:sldZm>
                  <pslz:sldZmObj sldId="291" cId="1096644749">
                    <pslz:zmPr id="{8DEC09B3-439B-40C2-91E9-5DAA30E164BF}" returnToParent="0" imageType="cover" transitionDur="1000">
                      <p166:blipFill xmlns:p166="http://schemas.microsoft.com/office/powerpoint/2016/6/main">
                        <a:blip r:embed="rId3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0" name="Folienzoom - 3/5">
                <a:hlinkClick r:id="rId34" action="ppaction://hlinksldjump"/>
                <a:extLst>
                  <a:ext uri="{FF2B5EF4-FFF2-40B4-BE49-F238E27FC236}">
                    <a16:creationId xmlns:a16="http://schemas.microsoft.com/office/drawing/2014/main" id="{02F074A4-6E41-42B2-A054-0F706F8827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3487760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0" name="Folienzoom - 3/4">
                <a:extLst>
                  <a:ext uri="{FF2B5EF4-FFF2-40B4-BE49-F238E27FC236}">
                    <a16:creationId xmlns:a16="http://schemas.microsoft.com/office/drawing/2014/main" id="{82836F43-6125-4DC5-8EFE-996F6EFFF0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5161555"/>
                  </p:ext>
                </p:extLst>
              </p:nvPr>
            </p:nvGraphicFramePr>
            <p:xfrm>
              <a:off x="6143184" y="3471158"/>
              <a:ext cx="1980852" cy="1114229"/>
            </p:xfrm>
            <a:graphic>
              <a:graphicData uri="http://schemas.microsoft.com/office/powerpoint/2016/slidezoom">
                <pslz:sldZm>
                  <pslz:sldZmObj sldId="286" cId="1321349439">
                    <pslz:zmPr id="{3D1CF146-AA8C-4087-BC66-77BEE191AC7A}" returnToParent="0" imageType="cover" transitionDur="1000">
                      <p166:blipFill xmlns:p166="http://schemas.microsoft.com/office/powerpoint/2016/6/main">
                        <a:blip r:embed="rId35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0" name="Folienzoom - 3/4">
                <a:hlinkClick r:id="rId36" action="ppaction://hlinksldjump"/>
                <a:extLst>
                  <a:ext uri="{FF2B5EF4-FFF2-40B4-BE49-F238E27FC236}">
                    <a16:creationId xmlns:a16="http://schemas.microsoft.com/office/drawing/2014/main" id="{82836F43-6125-4DC5-8EFE-996F6EFFF0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184" y="3471158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1" name="Folienzoom - 3/3">
                <a:extLst>
                  <a:ext uri="{FF2B5EF4-FFF2-40B4-BE49-F238E27FC236}">
                    <a16:creationId xmlns:a16="http://schemas.microsoft.com/office/drawing/2014/main" id="{CB691788-42FD-4287-A593-AC756E6DE1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2464559"/>
                  </p:ext>
                </p:extLst>
              </p:nvPr>
            </p:nvGraphicFramePr>
            <p:xfrm>
              <a:off x="4091808" y="3461381"/>
              <a:ext cx="1971939" cy="1109216"/>
            </p:xfrm>
            <a:graphic>
              <a:graphicData uri="http://schemas.microsoft.com/office/powerpoint/2016/slidezoom">
                <pslz:sldZm>
                  <pslz:sldZmObj sldId="281" cId="317693037">
                    <pslz:zmPr id="{0A489BAF-63CA-4004-9840-7EEF435E19F9}" returnToParent="0" imageType="cover" transitionDur="1000">
                      <p166:blipFill xmlns:p166="http://schemas.microsoft.com/office/powerpoint/2016/6/main">
                        <a:blip r:embed="rId3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1" name="Folienzoom - 3/3">
                <a:hlinkClick r:id="rId38" action="ppaction://hlinksldjump"/>
                <a:extLst>
                  <a:ext uri="{FF2B5EF4-FFF2-40B4-BE49-F238E27FC236}">
                    <a16:creationId xmlns:a16="http://schemas.microsoft.com/office/drawing/2014/main" id="{CB691788-42FD-4287-A593-AC756E6DE1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1808" y="3461381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9" name="Folienzoom - 3/2">
                <a:extLst>
                  <a:ext uri="{FF2B5EF4-FFF2-40B4-BE49-F238E27FC236}">
                    <a16:creationId xmlns:a16="http://schemas.microsoft.com/office/drawing/2014/main" id="{8C3CD49A-BEFD-4A88-955C-F5777281A3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2855624"/>
                  </p:ext>
                </p:extLst>
              </p:nvPr>
            </p:nvGraphicFramePr>
            <p:xfrm>
              <a:off x="2028078" y="3462422"/>
              <a:ext cx="1996382" cy="1122965"/>
            </p:xfrm>
            <a:graphic>
              <a:graphicData uri="http://schemas.microsoft.com/office/powerpoint/2016/slidezoom">
                <pslz:sldZm>
                  <pslz:sldZmObj sldId="276" cId="1442414698">
                    <pslz:zmPr id="{A7F34820-12EE-43E1-BFCF-0138F87C246C}" returnToParent="0" imageType="cover" transitionDur="1000">
                      <p166:blipFill xmlns:p166="http://schemas.microsoft.com/office/powerpoint/2016/6/main">
                        <a:blip r:embed="rId39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9" name="Folienzoom - 3/2">
                <a:hlinkClick r:id="rId40" action="ppaction://hlinksldjump"/>
                <a:extLst>
                  <a:ext uri="{FF2B5EF4-FFF2-40B4-BE49-F238E27FC236}">
                    <a16:creationId xmlns:a16="http://schemas.microsoft.com/office/drawing/2014/main" id="{8C3CD49A-BEFD-4A88-955C-F5777281A3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8078" y="3462422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Folienzoom - 3/1">
                <a:extLst>
                  <a:ext uri="{FF2B5EF4-FFF2-40B4-BE49-F238E27FC236}">
                    <a16:creationId xmlns:a16="http://schemas.microsoft.com/office/drawing/2014/main" id="{132B3020-CDDA-4B6A-B957-931D76CE99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3073496"/>
                  </p:ext>
                </p:extLst>
              </p:nvPr>
            </p:nvGraphicFramePr>
            <p:xfrm>
              <a:off x="-4872" y="3475623"/>
              <a:ext cx="2017145" cy="1134644"/>
            </p:xfrm>
            <a:graphic>
              <a:graphicData uri="http://schemas.microsoft.com/office/powerpoint/2016/slidezoom">
                <pslz:sldZm>
                  <pslz:sldZmObj sldId="270" cId="2309015311">
                    <pslz:zmPr id="{23A1A43D-DD8F-4396-9CEC-3366A82C66DC}" returnToParent="0" imageType="cover" transitionDur="1000">
                      <p166:blipFill xmlns:p166="http://schemas.microsoft.com/office/powerpoint/2016/6/main">
                        <a:blip r:embed="rId4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7145" cy="11346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Folienzoom - 3/1">
                <a:hlinkClick r:id="rId42" action="ppaction://hlinksldjump"/>
                <a:extLst>
                  <a:ext uri="{FF2B5EF4-FFF2-40B4-BE49-F238E27FC236}">
                    <a16:creationId xmlns:a16="http://schemas.microsoft.com/office/drawing/2014/main" id="{132B3020-CDDA-4B6A-B957-931D76CE99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872" y="3475623"/>
                <a:ext cx="2017145" cy="11346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6" name="Folienzoom - 2/6">
                <a:extLst>
                  <a:ext uri="{FF2B5EF4-FFF2-40B4-BE49-F238E27FC236}">
                    <a16:creationId xmlns:a16="http://schemas.microsoft.com/office/drawing/2014/main" id="{F7AEC9C9-BBCB-46C1-9A45-7DEA2AFDCB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8254032"/>
                  </p:ext>
                </p:extLst>
              </p:nvPr>
            </p:nvGraphicFramePr>
            <p:xfrm>
              <a:off x="10230002" y="2325259"/>
              <a:ext cx="1962000" cy="1103625"/>
            </p:xfrm>
            <a:graphic>
              <a:graphicData uri="http://schemas.microsoft.com/office/powerpoint/2016/slidezoom">
                <pslz:sldZm>
                  <pslz:sldZmObj sldId="295" cId="3008896825">
                    <pslz:zmPr id="{2C742313-4A37-4783-AAD6-F030DC18ABBB}" returnToParent="0" imageType="cover" transitionDur="1000">
                      <p166:blipFill xmlns:p166="http://schemas.microsoft.com/office/powerpoint/2016/6/main">
                        <a:blip r:embed="rId4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6" name="Folienzoom - 2/6">
                <a:hlinkClick r:id="rId44" action="ppaction://hlinksldjump"/>
                <a:extLst>
                  <a:ext uri="{FF2B5EF4-FFF2-40B4-BE49-F238E27FC236}">
                    <a16:creationId xmlns:a16="http://schemas.microsoft.com/office/drawing/2014/main" id="{F7AEC9C9-BBCB-46C1-9A45-7DEA2AFDCB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0002" y="2325259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6" name="Folienzoom - 2/5">
                <a:extLst>
                  <a:ext uri="{FF2B5EF4-FFF2-40B4-BE49-F238E27FC236}">
                    <a16:creationId xmlns:a16="http://schemas.microsoft.com/office/drawing/2014/main" id="{8A4BC507-27F8-4222-BC2F-BF5377766B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25761764"/>
                  </p:ext>
                </p:extLst>
              </p:nvPr>
            </p:nvGraphicFramePr>
            <p:xfrm>
              <a:off x="8192031" y="2325018"/>
              <a:ext cx="1975976" cy="1111486"/>
            </p:xfrm>
            <a:graphic>
              <a:graphicData uri="http://schemas.microsoft.com/office/powerpoint/2016/slidezoom">
                <pslz:sldZm>
                  <pslz:sldZmObj sldId="290" cId="4100315965">
                    <pslz:zmPr id="{BD9BFBC9-CD7C-4217-95ED-E61C2388EB0B}" returnToParent="0" imageType="cover" transitionDur="1000">
                      <p166:blipFill xmlns:p166="http://schemas.microsoft.com/office/powerpoint/2016/6/main">
                        <a:blip r:embed="rId4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6" name="Folienzoom - 2/5">
                <a:hlinkClick r:id="rId47" action="ppaction://hlinksldjump"/>
                <a:extLst>
                  <a:ext uri="{FF2B5EF4-FFF2-40B4-BE49-F238E27FC236}">
                    <a16:creationId xmlns:a16="http://schemas.microsoft.com/office/drawing/2014/main" id="{8A4BC507-27F8-4222-BC2F-BF5377766B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2325018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5" name="Folienzoom - 2/4">
                <a:extLst>
                  <a:ext uri="{FF2B5EF4-FFF2-40B4-BE49-F238E27FC236}">
                    <a16:creationId xmlns:a16="http://schemas.microsoft.com/office/drawing/2014/main" id="{B4445AE1-1DEC-43B1-9869-21805F816B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8415847"/>
                  </p:ext>
                </p:extLst>
              </p:nvPr>
            </p:nvGraphicFramePr>
            <p:xfrm>
              <a:off x="6124586" y="2300307"/>
              <a:ext cx="2001882" cy="1126058"/>
            </p:xfrm>
            <a:graphic>
              <a:graphicData uri="http://schemas.microsoft.com/office/powerpoint/2016/slidezoom">
                <pslz:sldZm>
                  <pslz:sldZmObj sldId="285" cId="1616482804">
                    <pslz:zmPr id="{5AA4B083-9CDA-4CD8-A5C0-93D2E68D1FBE}" returnToParent="0" imageType="cover" transitionDur="1000">
                      <p166:blipFill xmlns:p166="http://schemas.microsoft.com/office/powerpoint/2016/6/main">
                        <a:blip r:embed="rId4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01882" cy="112605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5" name="Folienzoom - 2/4">
                <a:hlinkClick r:id="rId49" action="ppaction://hlinksldjump"/>
                <a:extLst>
                  <a:ext uri="{FF2B5EF4-FFF2-40B4-BE49-F238E27FC236}">
                    <a16:creationId xmlns:a16="http://schemas.microsoft.com/office/drawing/2014/main" id="{B4445AE1-1DEC-43B1-9869-21805F816B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4586" y="2300307"/>
                <a:ext cx="2001882" cy="112605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9" name="Folienzoom - 2/3">
                <a:extLst>
                  <a:ext uri="{FF2B5EF4-FFF2-40B4-BE49-F238E27FC236}">
                    <a16:creationId xmlns:a16="http://schemas.microsoft.com/office/drawing/2014/main" id="{9CF87086-54F7-42EB-A0C1-8D07936CA5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7743166"/>
                  </p:ext>
                </p:extLst>
              </p:nvPr>
            </p:nvGraphicFramePr>
            <p:xfrm>
              <a:off x="4095477" y="2305885"/>
              <a:ext cx="1971939" cy="1109216"/>
            </p:xfrm>
            <a:graphic>
              <a:graphicData uri="http://schemas.microsoft.com/office/powerpoint/2016/slidezoom">
                <pslz:sldZm>
                  <pslz:sldZmObj sldId="280" cId="1146334913">
                    <pslz:zmPr id="{DFCDC141-801A-4D8C-BEB2-F6A2DC80D6DC}" returnToParent="0" imageType="cover" transitionDur="1000">
                      <p166:blipFill xmlns:p166="http://schemas.microsoft.com/office/powerpoint/2016/6/main">
                        <a:blip r:embed="rId5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9" name="Folienzoom - 2/3">
                <a:hlinkClick r:id="rId51" action="ppaction://hlinksldjump"/>
                <a:extLst>
                  <a:ext uri="{FF2B5EF4-FFF2-40B4-BE49-F238E27FC236}">
                    <a16:creationId xmlns:a16="http://schemas.microsoft.com/office/drawing/2014/main" id="{9CF87086-54F7-42EB-A0C1-8D07936CA5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5477" y="2305885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5" name="Folienzoom - 2/2">
                <a:extLst>
                  <a:ext uri="{FF2B5EF4-FFF2-40B4-BE49-F238E27FC236}">
                    <a16:creationId xmlns:a16="http://schemas.microsoft.com/office/drawing/2014/main" id="{104ED8CD-2627-4498-AB1F-E7A2603EFC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1578412"/>
                  </p:ext>
                </p:extLst>
              </p:nvPr>
            </p:nvGraphicFramePr>
            <p:xfrm>
              <a:off x="2055838" y="2298828"/>
              <a:ext cx="1996382" cy="1122965"/>
            </p:xfrm>
            <a:graphic>
              <a:graphicData uri="http://schemas.microsoft.com/office/powerpoint/2016/slidezoom">
                <pslz:sldZm>
                  <pslz:sldZmObj sldId="275" cId="267572749">
                    <pslz:zmPr id="{B488AA5C-1BFF-49DE-964A-9EC8F81A5062}" returnToParent="0" imageType="cover" transitionDur="1000">
                      <p166:blipFill xmlns:p166="http://schemas.microsoft.com/office/powerpoint/2016/6/main">
                        <a:blip r:embed="rId52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5" name="Folienzoom - 2/2">
                <a:hlinkClick r:id="rId53" action="ppaction://hlinksldjump"/>
                <a:extLst>
                  <a:ext uri="{FF2B5EF4-FFF2-40B4-BE49-F238E27FC236}">
                    <a16:creationId xmlns:a16="http://schemas.microsoft.com/office/drawing/2014/main" id="{104ED8CD-2627-4498-AB1F-E7A2603EFC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5838" y="2298828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Folienzoom - 2/1">
                <a:extLst>
                  <a:ext uri="{FF2B5EF4-FFF2-40B4-BE49-F238E27FC236}">
                    <a16:creationId xmlns:a16="http://schemas.microsoft.com/office/drawing/2014/main" id="{E17EAECD-D242-48D3-84D0-0895B6CB7E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326141"/>
                  </p:ext>
                </p:extLst>
              </p:nvPr>
            </p:nvGraphicFramePr>
            <p:xfrm>
              <a:off x="1585" y="2307584"/>
              <a:ext cx="1979877" cy="1113681"/>
            </p:xfrm>
            <a:graphic>
              <a:graphicData uri="http://schemas.microsoft.com/office/powerpoint/2016/slidezoom">
                <pslz:sldZm>
                  <pslz:sldZmObj sldId="269" cId="1546973757">
                    <pslz:zmPr id="{423B7F9D-AD39-4200-A919-6EA14605E56F}" returnToParent="0" imageType="cover" transitionDur="1000">
                      <p166:blipFill xmlns:p166="http://schemas.microsoft.com/office/powerpoint/2016/6/main">
                        <a:blip r:embed="rId54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9877" cy="111368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Folienzoom - 2/1">
                <a:hlinkClick r:id="rId55" action="ppaction://hlinksldjump"/>
                <a:extLst>
                  <a:ext uri="{FF2B5EF4-FFF2-40B4-BE49-F238E27FC236}">
                    <a16:creationId xmlns:a16="http://schemas.microsoft.com/office/drawing/2014/main" id="{E17EAECD-D242-48D3-84D0-0895B6CB7E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5" y="2307584"/>
                <a:ext cx="1979877" cy="111368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2" name="Folienzoom - 1/6">
                <a:extLst>
                  <a:ext uri="{FF2B5EF4-FFF2-40B4-BE49-F238E27FC236}">
                    <a16:creationId xmlns:a16="http://schemas.microsoft.com/office/drawing/2014/main" id="{8BA50168-71A4-40A3-9949-A58A82AE50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9255995"/>
                  </p:ext>
                </p:extLst>
              </p:nvPr>
            </p:nvGraphicFramePr>
            <p:xfrm>
              <a:off x="10230260" y="1169393"/>
              <a:ext cx="1962000" cy="1103625"/>
            </p:xfrm>
            <a:graphic>
              <a:graphicData uri="http://schemas.microsoft.com/office/powerpoint/2016/slidezoom">
                <pslz:sldZm>
                  <pslz:sldZmObj sldId="294" cId="2792275259">
                    <pslz:zmPr id="{77BFBB8C-6C40-4790-AF87-1A97DFE37BD3}" returnToParent="0" imageType="cover" transitionDur="1000">
                      <p166:blipFill xmlns:p166="http://schemas.microsoft.com/office/powerpoint/2016/6/main">
                        <a:blip r:embed="rId5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2" name="Folienzoom - 1/6">
                <a:hlinkClick r:id="rId57" action="ppaction://hlinksldjump"/>
                <a:extLst>
                  <a:ext uri="{FF2B5EF4-FFF2-40B4-BE49-F238E27FC236}">
                    <a16:creationId xmlns:a16="http://schemas.microsoft.com/office/drawing/2014/main" id="{8BA50168-71A4-40A3-9949-A58A82AE50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0260" y="1169393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2" name="Folienzoom - 1/5">
                <a:extLst>
                  <a:ext uri="{FF2B5EF4-FFF2-40B4-BE49-F238E27FC236}">
                    <a16:creationId xmlns:a16="http://schemas.microsoft.com/office/drawing/2014/main" id="{E44C575A-B200-40CF-8EC4-2BA13A4463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00758746"/>
                  </p:ext>
                </p:extLst>
              </p:nvPr>
            </p:nvGraphicFramePr>
            <p:xfrm>
              <a:off x="8184914" y="1132459"/>
              <a:ext cx="1975976" cy="1111486"/>
            </p:xfrm>
            <a:graphic>
              <a:graphicData uri="http://schemas.microsoft.com/office/powerpoint/2016/slidezoom">
                <pslz:sldZm>
                  <pslz:sldZmObj sldId="289" cId="1891947413">
                    <pslz:zmPr id="{E1977B2C-D94D-40E1-8C10-0034549F84AE}" returnToParent="0" imageType="cover" transitionDur="1000">
                      <p166:blipFill xmlns:p166="http://schemas.microsoft.com/office/powerpoint/2016/6/main">
                        <a:blip r:embed="rId59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2" name="Folienzoom - 1/5">
                <a:hlinkClick r:id="rId60" action="ppaction://hlinksldjump"/>
                <a:extLst>
                  <a:ext uri="{FF2B5EF4-FFF2-40B4-BE49-F238E27FC236}">
                    <a16:creationId xmlns:a16="http://schemas.microsoft.com/office/drawing/2014/main" id="{E44C575A-B200-40CF-8EC4-2BA13A4463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4914" y="1132459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1" name="Folienzoom - 1/4">
                <a:extLst>
                  <a:ext uri="{FF2B5EF4-FFF2-40B4-BE49-F238E27FC236}">
                    <a16:creationId xmlns:a16="http://schemas.microsoft.com/office/drawing/2014/main" id="{C71BDF74-4994-42C5-8E53-5A9272E470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3452594"/>
                  </p:ext>
                </p:extLst>
              </p:nvPr>
            </p:nvGraphicFramePr>
            <p:xfrm>
              <a:off x="6145417" y="1175801"/>
              <a:ext cx="1980852" cy="1114229"/>
            </p:xfrm>
            <a:graphic>
              <a:graphicData uri="http://schemas.microsoft.com/office/powerpoint/2016/slidezoom">
                <pslz:sldZm>
                  <pslz:sldZmObj sldId="284" cId="2652402265">
                    <pslz:zmPr id="{1DC0CA83-30CC-4209-ABD4-D8BCD687B58B}" returnToParent="0" imageType="cover" transitionDur="1000">
                      <p166:blipFill xmlns:p166="http://schemas.microsoft.com/office/powerpoint/2016/6/main">
                        <a:blip r:embed="rId6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1" name="Folienzoom - 1/4">
                <a:hlinkClick r:id="rId62" action="ppaction://hlinksldjump"/>
                <a:extLst>
                  <a:ext uri="{FF2B5EF4-FFF2-40B4-BE49-F238E27FC236}">
                    <a16:creationId xmlns:a16="http://schemas.microsoft.com/office/drawing/2014/main" id="{C71BDF74-4994-42C5-8E53-5A9272E470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5417" y="1175801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7" name="Folienzoom - 1/3">
                <a:extLst>
                  <a:ext uri="{FF2B5EF4-FFF2-40B4-BE49-F238E27FC236}">
                    <a16:creationId xmlns:a16="http://schemas.microsoft.com/office/drawing/2014/main" id="{9BA7F9F2-6E44-4948-BC16-37FDD8BCBE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813952"/>
                  </p:ext>
                </p:extLst>
              </p:nvPr>
            </p:nvGraphicFramePr>
            <p:xfrm>
              <a:off x="4096493" y="1144884"/>
              <a:ext cx="1971939" cy="1109216"/>
            </p:xfrm>
            <a:graphic>
              <a:graphicData uri="http://schemas.microsoft.com/office/powerpoint/2016/slidezoom">
                <pslz:sldZm>
                  <pslz:sldZmObj sldId="279" cId="754673021">
                    <pslz:zmPr id="{BBFE92D9-E330-49BE-9D96-338AE04E5086}" returnToParent="0" imageType="cover" transitionDur="1000">
                      <p166:blipFill xmlns:p166="http://schemas.microsoft.com/office/powerpoint/2016/6/main">
                        <a:blip r:embed="rId6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7" name="Folienzoom - 1/3">
                <a:hlinkClick r:id="rId64" action="ppaction://hlinksldjump"/>
                <a:extLst>
                  <a:ext uri="{FF2B5EF4-FFF2-40B4-BE49-F238E27FC236}">
                    <a16:creationId xmlns:a16="http://schemas.microsoft.com/office/drawing/2014/main" id="{9BA7F9F2-6E44-4948-BC16-37FDD8BCBE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493" y="1144884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1/2">
                <a:extLst>
                  <a:ext uri="{FF2B5EF4-FFF2-40B4-BE49-F238E27FC236}">
                    <a16:creationId xmlns:a16="http://schemas.microsoft.com/office/drawing/2014/main" id="{FB0D24A4-CF31-49A7-82BC-4EEF88DAFA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5275350"/>
                  </p:ext>
                </p:extLst>
              </p:nvPr>
            </p:nvGraphicFramePr>
            <p:xfrm>
              <a:off x="2035233" y="1148157"/>
              <a:ext cx="1982670" cy="1115252"/>
            </p:xfrm>
            <a:graphic>
              <a:graphicData uri="http://schemas.microsoft.com/office/powerpoint/2016/slidezoom">
                <pslz:sldZm>
                  <pslz:sldZmObj sldId="334" cId="862763330">
                    <pslz:zmPr id="{98F397F0-A933-4A00-B153-108127BF80B3}" returnToParent="0" imageType="cover" transitionDur="1000">
                      <p166:blipFill xmlns:p166="http://schemas.microsoft.com/office/powerpoint/2016/6/main">
                        <a:blip r:embed="rId6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2670" cy="111525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1/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B0D24A4-CF31-49A7-82BC-4EEF88DAFA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5233" y="1148157"/>
                <a:ext cx="1982670" cy="111525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Folienzoom - 1/1">
                <a:extLst>
                  <a:ext uri="{FF2B5EF4-FFF2-40B4-BE49-F238E27FC236}">
                    <a16:creationId xmlns:a16="http://schemas.microsoft.com/office/drawing/2014/main" id="{35543780-1249-498C-8540-F7BD1F86D3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5154465"/>
                  </p:ext>
                </p:extLst>
              </p:nvPr>
            </p:nvGraphicFramePr>
            <p:xfrm>
              <a:off x="6466" y="1129594"/>
              <a:ext cx="2017899" cy="1135068"/>
            </p:xfrm>
            <a:graphic>
              <a:graphicData uri="http://schemas.microsoft.com/office/powerpoint/2016/slidezoom">
                <pslz:sldZm>
                  <pslz:sldZmObj sldId="266" cId="1520566942">
                    <pslz:zmPr id="{EEFE115F-9BC0-44FE-A184-343D230FB521}" returnToParent="0" imageType="cover" transitionDur="1000">
                      <p166:blipFill xmlns:p166="http://schemas.microsoft.com/office/powerpoint/2016/6/main">
                        <a:blip r:embed="rId6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7899" cy="113506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Folienzoom - 1/1">
                <a:hlinkClick r:id="rId55" action="ppaction://hlinksldjump"/>
                <a:extLst>
                  <a:ext uri="{FF2B5EF4-FFF2-40B4-BE49-F238E27FC236}">
                    <a16:creationId xmlns:a16="http://schemas.microsoft.com/office/drawing/2014/main" id="{35543780-1249-498C-8540-F7BD1F86D3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6" y="1129594"/>
                <a:ext cx="2017899" cy="113506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4" name="Rechteck 63">
            <a:extLst>
              <a:ext uri="{FF2B5EF4-FFF2-40B4-BE49-F238E27FC236}">
                <a16:creationId xmlns:a16="http://schemas.microsoft.com/office/drawing/2014/main" id="{276FD466-02AF-4FCA-903C-F6218CD38696}"/>
              </a:ext>
            </a:extLst>
          </p:cNvPr>
          <p:cNvSpPr/>
          <p:nvPr/>
        </p:nvSpPr>
        <p:spPr>
          <a:xfrm>
            <a:off x="401506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6B2C32D-805C-435B-A979-ECA325E1C820}"/>
              </a:ext>
            </a:extLst>
          </p:cNvPr>
          <p:cNvSpPr/>
          <p:nvPr/>
        </p:nvSpPr>
        <p:spPr>
          <a:xfrm>
            <a:off x="6062637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498CE4F6-B7EF-4BEC-8172-8FD521DC9EE3}"/>
              </a:ext>
            </a:extLst>
          </p:cNvPr>
          <p:cNvSpPr/>
          <p:nvPr/>
        </p:nvSpPr>
        <p:spPr>
          <a:xfrm>
            <a:off x="8120153" y="-1"/>
            <a:ext cx="77299" cy="686524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86EE262F-EFDB-4E99-A46E-D3EA4EA783E9}"/>
              </a:ext>
            </a:extLst>
          </p:cNvPr>
          <p:cNvSpPr/>
          <p:nvPr/>
        </p:nvSpPr>
        <p:spPr>
          <a:xfrm>
            <a:off x="1016089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673DF7FE-48C2-4560-B4EB-537024F7EC65}"/>
              </a:ext>
            </a:extLst>
          </p:cNvPr>
          <p:cNvSpPr/>
          <p:nvPr/>
        </p:nvSpPr>
        <p:spPr>
          <a:xfrm rot="5400000">
            <a:off x="6047999" y="-4968337"/>
            <a:ext cx="88380" cy="121996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C90685DA-FD9B-444F-BC85-DD585A985D1E}"/>
              </a:ext>
            </a:extLst>
          </p:cNvPr>
          <p:cNvSpPr/>
          <p:nvPr/>
        </p:nvSpPr>
        <p:spPr>
          <a:xfrm rot="5400000">
            <a:off x="6048177" y="-3814160"/>
            <a:ext cx="85285" cy="12196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F5B38D06-D7AB-42CF-86AF-E899EBE68C07}"/>
              </a:ext>
            </a:extLst>
          </p:cNvPr>
          <p:cNvSpPr/>
          <p:nvPr/>
        </p:nvSpPr>
        <p:spPr>
          <a:xfrm rot="5400000">
            <a:off x="6051985" y="-2642951"/>
            <a:ext cx="83156" cy="1219687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75B0237-BB43-41A7-9CAF-20CA4DCDA421}"/>
              </a:ext>
            </a:extLst>
          </p:cNvPr>
          <p:cNvSpPr/>
          <p:nvPr/>
        </p:nvSpPr>
        <p:spPr>
          <a:xfrm rot="5400000">
            <a:off x="6053294" y="-1491786"/>
            <a:ext cx="89642" cy="1221214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076393F6-2F53-41F9-8996-01A261381EE2}"/>
              </a:ext>
            </a:extLst>
          </p:cNvPr>
          <p:cNvSpPr/>
          <p:nvPr/>
        </p:nvSpPr>
        <p:spPr>
          <a:xfrm>
            <a:off x="1979135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8" name="Rechteck 157">
            <a:extLst>
              <a:ext uri="{FF2B5EF4-FFF2-40B4-BE49-F238E27FC236}">
                <a16:creationId xmlns:a16="http://schemas.microsoft.com/office/drawing/2014/main" id="{5D078E27-7D39-4400-B86D-4ECE90E4FF57}"/>
              </a:ext>
            </a:extLst>
          </p:cNvPr>
          <p:cNvSpPr/>
          <p:nvPr/>
        </p:nvSpPr>
        <p:spPr>
          <a:xfrm rot="5400000">
            <a:off x="6058079" y="-387636"/>
            <a:ext cx="83157" cy="1220905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EC419BE-3BC2-4568-A3D1-1EF4DA070811}"/>
              </a:ext>
            </a:extLst>
          </p:cNvPr>
          <p:cNvSpPr/>
          <p:nvPr/>
        </p:nvSpPr>
        <p:spPr>
          <a:xfrm>
            <a:off x="-29355" y="-22048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7A277B8-55B9-402E-BF95-8260AB49D56D}"/>
              </a:ext>
            </a:extLst>
          </p:cNvPr>
          <p:cNvSpPr/>
          <p:nvPr/>
        </p:nvSpPr>
        <p:spPr>
          <a:xfrm>
            <a:off x="12182044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CF9A77-FDC1-4904-8961-987E08712494}"/>
              </a:ext>
            </a:extLst>
          </p:cNvPr>
          <p:cNvSpPr/>
          <p:nvPr/>
        </p:nvSpPr>
        <p:spPr>
          <a:xfrm rot="5400000">
            <a:off x="6050744" y="781064"/>
            <a:ext cx="88380" cy="121996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1A2A6-9C1A-922A-ED1D-ED452C36E7E8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8215769" y="2850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6CCBF2-5633-4F2C-99AA-8AEB973393FE}"/>
              </a:ext>
            </a:extLst>
          </p:cNvPr>
          <p:cNvSpPr/>
          <p:nvPr/>
        </p:nvSpPr>
        <p:spPr>
          <a:xfrm>
            <a:off x="3769257" y="559380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7">
            <a:hlinkClick r:id="rId4" action="ppaction://hlinksldjump"/>
            <a:extLst>
              <a:ext uri="{FF2B5EF4-FFF2-40B4-BE49-F238E27FC236}">
                <a16:creationId xmlns:a16="http://schemas.microsoft.com/office/drawing/2014/main" id="{581087AB-2D3E-44CA-A330-AA84F0D43329}"/>
              </a:ext>
            </a:extLst>
          </p:cNvPr>
          <p:cNvSpPr txBox="1"/>
          <p:nvPr/>
        </p:nvSpPr>
        <p:spPr>
          <a:xfrm>
            <a:off x="3883739" y="559323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4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45DC7138-5429-4458-82D6-5CF277D1A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BF5267-4AE8-414D-030B-F3C235374B05}"/>
              </a:ext>
            </a:extLst>
          </p:cNvPr>
          <p:cNvSpPr txBox="1"/>
          <p:nvPr/>
        </p:nvSpPr>
        <p:spPr>
          <a:xfrm>
            <a:off x="436790" y="477054"/>
            <a:ext cx="1164149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1, $200 Answer, </a:t>
            </a:r>
          </a:p>
          <a:p>
            <a:pPr algn="ctr"/>
            <a:endParaRPr 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23B27EA-AE52-FCC5-87F3-2A401820C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91376"/>
              </p:ext>
            </p:extLst>
          </p:nvPr>
        </p:nvGraphicFramePr>
        <p:xfrm>
          <a:off x="838197" y="1639575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333846511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81991201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8916634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99966308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05449045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3275880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1193878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51588775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Persons in Family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288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2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4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63548997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4E107A0-E55D-AEC0-2D6E-3F1B8487D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931216"/>
              </p:ext>
            </p:extLst>
          </p:nvPr>
        </p:nvGraphicFramePr>
        <p:xfrm>
          <a:off x="838197" y="2401119"/>
          <a:ext cx="10515600" cy="4545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39064990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73986272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1458701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4471859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4325949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68577014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775737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4065203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2326103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Low (80%) Income Limits ($)</a:t>
                      </a:r>
                      <a:endParaRPr lang="en-US" sz="1200" kern="100" dirty="0">
                        <a:effectLst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07194159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7F3FFB5-089F-7CB8-1403-EBF5C3DF8A35}"/>
              </a:ext>
            </a:extLst>
          </p:cNvPr>
          <p:cNvSpPr txBox="1"/>
          <p:nvPr/>
        </p:nvSpPr>
        <p:spPr>
          <a:xfrm>
            <a:off x="670947" y="3208494"/>
            <a:ext cx="80627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Adams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15205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hlinkClick r:id="rId4" action="ppaction://hlinksldjump"/>
            <a:extLst>
              <a:ext uri="{FF2B5EF4-FFF2-40B4-BE49-F238E27FC236}">
                <a16:creationId xmlns:a16="http://schemas.microsoft.com/office/drawing/2014/main" id="{1B2AFF36-61FB-4910-8463-07A0AD16F8C0}"/>
              </a:ext>
            </a:extLst>
          </p:cNvPr>
          <p:cNvSpPr txBox="1"/>
          <p:nvPr/>
        </p:nvSpPr>
        <p:spPr>
          <a:xfrm>
            <a:off x="261257" y="0"/>
            <a:ext cx="1178002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1, $200 Question, What is Adams County Wisconsin?</a:t>
            </a:r>
          </a:p>
        </p:txBody>
      </p:sp>
      <p:sp>
        <p:nvSpPr>
          <p:cNvPr id="12" name="column1- 200$- text">
            <a:extLst>
              <a:ext uri="{FF2B5EF4-FFF2-40B4-BE49-F238E27FC236}">
                <a16:creationId xmlns:a16="http://schemas.microsoft.com/office/drawing/2014/main" id="{E4CE21E0-BD09-4E02-8334-3C469D45C7BA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pic>
        <p:nvPicPr>
          <p:cNvPr id="3" name="answer sound">
            <a:hlinkClick r:id="" action="ppaction://media"/>
            <a:extLst>
              <a:ext uri="{FF2B5EF4-FFF2-40B4-BE49-F238E27FC236}">
                <a16:creationId xmlns:a16="http://schemas.microsoft.com/office/drawing/2014/main" id="{EB8295E7-0C46-4AB0-B45E-A4F531038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28CEA07-22DC-49EC-9A47-9B2C07224A47}"/>
              </a:ext>
            </a:extLst>
          </p:cNvPr>
          <p:cNvSpPr/>
          <p:nvPr/>
        </p:nvSpPr>
        <p:spPr>
          <a:xfrm>
            <a:off x="3769257" y="514496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hlinkClick r:id="rId4" action="ppaction://hlinksldjump"/>
            <a:extLst>
              <a:ext uri="{FF2B5EF4-FFF2-40B4-BE49-F238E27FC236}">
                <a16:creationId xmlns:a16="http://schemas.microsoft.com/office/drawing/2014/main" id="{FC9F79D9-9A77-4057-9794-D8AC17C9DED8}"/>
              </a:ext>
            </a:extLst>
          </p:cNvPr>
          <p:cNvSpPr txBox="1"/>
          <p:nvPr/>
        </p:nvSpPr>
        <p:spPr>
          <a:xfrm>
            <a:off x="3883739" y="514439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0AC4C9-F723-4316-A045-1525EC5FECF4}"/>
              </a:ext>
            </a:extLst>
          </p:cNvPr>
          <p:cNvSpPr txBox="1"/>
          <p:nvPr/>
        </p:nvSpPr>
        <p:spPr>
          <a:xfrm>
            <a:off x="202634" y="467723"/>
            <a:ext cx="11861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1, $400 Answer, 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76B7D7E-ECF3-4A48-9988-F03BFE70B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1644C42-41A0-8EB0-B9C9-5A6527838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468271"/>
              </p:ext>
            </p:extLst>
          </p:nvPr>
        </p:nvGraphicFramePr>
        <p:xfrm>
          <a:off x="838197" y="1255877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424424717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06585737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1959915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3325760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24273723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05030491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21530596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486653022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681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20181975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4C9E681-ED36-40E2-91BF-835F2EF97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842635"/>
              </p:ext>
            </p:extLst>
          </p:nvPr>
        </p:nvGraphicFramePr>
        <p:xfrm>
          <a:off x="838197" y="2051119"/>
          <a:ext cx="10515600" cy="4545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61233734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6325918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42523906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3275334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6980378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5195078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2019754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51976558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4250958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Low (80%) Income Limits ($)</a:t>
                      </a:r>
                      <a:endParaRPr lang="en-US" sz="1200" kern="100" dirty="0">
                        <a:effectLst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48,550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69,300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2318854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A364610-E78C-39BD-AEE1-E89FEF37F80D}"/>
              </a:ext>
            </a:extLst>
          </p:cNvPr>
          <p:cNvSpPr txBox="1"/>
          <p:nvPr/>
        </p:nvSpPr>
        <p:spPr>
          <a:xfrm>
            <a:off x="737117" y="3244334"/>
            <a:ext cx="106166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kern="0" dirty="0">
                <a:solidFill>
                  <a:srgbClr val="252832"/>
                </a:solidFill>
                <a:effectLst/>
                <a:highlight>
                  <a:srgbClr val="E6E6E6"/>
                </a:highlight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Ashland County Wisconsin</a:t>
            </a:r>
            <a:endParaRPr lang="en-US" sz="6000" dirty="0">
              <a:highlight>
                <a:srgbClr val="E6E6E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4697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hlinkClick r:id="rId4" action="ppaction://hlinksldjump"/>
            <a:extLst>
              <a:ext uri="{FF2B5EF4-FFF2-40B4-BE49-F238E27FC236}">
                <a16:creationId xmlns:a16="http://schemas.microsoft.com/office/drawing/2014/main" id="{1A7227E2-568B-43EF-B290-AA85C0C9F765}"/>
              </a:ext>
            </a:extLst>
          </p:cNvPr>
          <p:cNvSpPr txBox="1"/>
          <p:nvPr/>
        </p:nvSpPr>
        <p:spPr>
          <a:xfrm>
            <a:off x="150716" y="297969"/>
            <a:ext cx="1189056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8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altLang="en-US" sz="8000" dirty="0">
                <a:solidFill>
                  <a:schemeClr val="bg1"/>
                </a:solidFill>
              </a:rPr>
              <a:t>Category 1, $400 Question, 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is Ashland County Wisconsin?</a:t>
            </a:r>
          </a:p>
          <a:p>
            <a:pPr algn="ctr">
              <a:buFontTx/>
              <a:buNone/>
            </a:pPr>
            <a:endParaRPr lang="en-US" altLang="en-US" sz="6600" dirty="0"/>
          </a:p>
        </p:txBody>
      </p:sp>
      <p:sp>
        <p:nvSpPr>
          <p:cNvPr id="14" name="column1- 200$- text">
            <a:extLst>
              <a:ext uri="{FF2B5EF4-FFF2-40B4-BE49-F238E27FC236}">
                <a16:creationId xmlns:a16="http://schemas.microsoft.com/office/drawing/2014/main" id="{C4DBAF33-7BFE-44B9-A51A-18F325CD6F36}"/>
              </a:ext>
            </a:extLst>
          </p:cNvPr>
          <p:cNvSpPr txBox="1"/>
          <p:nvPr/>
        </p:nvSpPr>
        <p:spPr>
          <a:xfrm>
            <a:off x="4862917" y="569365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pic>
        <p:nvPicPr>
          <p:cNvPr id="8" name="answer sound">
            <a:hlinkClick r:id="" action="ppaction://media"/>
            <a:extLst>
              <a:ext uri="{FF2B5EF4-FFF2-40B4-BE49-F238E27FC236}">
                <a16:creationId xmlns:a16="http://schemas.microsoft.com/office/drawing/2014/main" id="{E080DEEC-9A27-4B7E-AD07-FE5BD4085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8834BCD8-A31C-4838-B2B3-1559463931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8040693"/>
                  </p:ext>
                </p:extLst>
              </p:nvPr>
            </p:nvGraphicFramePr>
            <p:xfrm>
              <a:off x="-16226" y="-8682"/>
              <a:ext cx="2056151" cy="1156585"/>
            </p:xfrm>
            <a:graphic>
              <a:graphicData uri="http://schemas.microsoft.com/office/powerpoint/2016/slidezoom">
                <pslz:sldZm>
                  <pslz:sldZmObj sldId="258" cId="2952102187">
                    <pslz:zmPr id="{DC64EFF9-7B7F-4BDF-8B0A-3D9D61627E7F}" returnToParent="0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56151" cy="115658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Folienzoom 3">
                <a:extLst>
                  <a:ext uri="{FF2B5EF4-FFF2-40B4-BE49-F238E27FC236}">
                    <a16:creationId xmlns:a16="http://schemas.microsoft.com/office/drawing/2014/main" id="{8834BCD8-A31C-4838-B2B3-1559463931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226" y="-8682"/>
                <a:ext cx="2056151" cy="1156585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Grafik 1" descr="Ein Bild, das Zug enthält.&#10;&#10;Automatisch generierte Beschreibung">
            <a:extLst>
              <a:ext uri="{FF2B5EF4-FFF2-40B4-BE49-F238E27FC236}">
                <a16:creationId xmlns:a16="http://schemas.microsoft.com/office/drawing/2014/main" id="{14499E29-40FF-471D-B598-251D4049C7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60BCDE4-0334-4AE6-9B08-05E31661FDE8}"/>
              </a:ext>
            </a:extLst>
          </p:cNvPr>
          <p:cNvSpPr/>
          <p:nvPr/>
        </p:nvSpPr>
        <p:spPr>
          <a:xfrm>
            <a:off x="2057517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D74AE7D-F23F-4846-B995-DBA1D3C971F8}"/>
              </a:ext>
            </a:extLst>
          </p:cNvPr>
          <p:cNvSpPr/>
          <p:nvPr/>
        </p:nvSpPr>
        <p:spPr>
          <a:xfrm>
            <a:off x="4097899" y="0"/>
            <a:ext cx="196474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AFB86A2-9713-4419-A2A5-ABC0303E3610}"/>
              </a:ext>
            </a:extLst>
          </p:cNvPr>
          <p:cNvSpPr/>
          <p:nvPr/>
        </p:nvSpPr>
        <p:spPr>
          <a:xfrm>
            <a:off x="6129362" y="0"/>
            <a:ext cx="1980851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E511C3C-96EE-4C33-8535-2B575D453048}"/>
              </a:ext>
            </a:extLst>
          </p:cNvPr>
          <p:cNvSpPr/>
          <p:nvPr/>
        </p:nvSpPr>
        <p:spPr>
          <a:xfrm>
            <a:off x="8201273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C029E7-3BB8-4BAC-BE70-ABCF8B7E504E}"/>
              </a:ext>
            </a:extLst>
          </p:cNvPr>
          <p:cNvSpPr/>
          <p:nvPr/>
        </p:nvSpPr>
        <p:spPr>
          <a:xfrm>
            <a:off x="10234456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D7457F6-987F-4346-8DA2-F371766C4E02}"/>
              </a:ext>
            </a:extLst>
          </p:cNvPr>
          <p:cNvSpPr/>
          <p:nvPr/>
        </p:nvSpPr>
        <p:spPr>
          <a:xfrm>
            <a:off x="0" y="1163534"/>
            <a:ext cx="1976394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DA6E805-4C65-4C4A-A8DB-B2349E537937}"/>
              </a:ext>
            </a:extLst>
          </p:cNvPr>
          <p:cNvSpPr/>
          <p:nvPr/>
        </p:nvSpPr>
        <p:spPr>
          <a:xfrm>
            <a:off x="2057516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DE25202-CC88-42DC-ABAD-1D2E9C2D13FF}"/>
              </a:ext>
            </a:extLst>
          </p:cNvPr>
          <p:cNvSpPr/>
          <p:nvPr/>
        </p:nvSpPr>
        <p:spPr>
          <a:xfrm>
            <a:off x="4090699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CE6AEC5-6CD8-4135-80CC-8BD87FCE1412}"/>
              </a:ext>
            </a:extLst>
          </p:cNvPr>
          <p:cNvSpPr/>
          <p:nvPr/>
        </p:nvSpPr>
        <p:spPr>
          <a:xfrm>
            <a:off x="6138274" y="1163534"/>
            <a:ext cx="1971939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97AAF82-BB73-4E54-89F4-A4226D0ACC93}"/>
              </a:ext>
            </a:extLst>
          </p:cNvPr>
          <p:cNvSpPr/>
          <p:nvPr/>
        </p:nvSpPr>
        <p:spPr>
          <a:xfrm>
            <a:off x="8201272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D696F6C-022A-4C51-9D59-42ABDBE793DF}"/>
              </a:ext>
            </a:extLst>
          </p:cNvPr>
          <p:cNvSpPr/>
          <p:nvPr/>
        </p:nvSpPr>
        <p:spPr>
          <a:xfrm>
            <a:off x="10234455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201D4CB-A33E-4F00-85CC-AFEF94E3F40E}"/>
              </a:ext>
            </a:extLst>
          </p:cNvPr>
          <p:cNvSpPr/>
          <p:nvPr/>
        </p:nvSpPr>
        <p:spPr>
          <a:xfrm>
            <a:off x="0" y="2327827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072B108-901D-475B-9FC6-3ABAE8E5460B}"/>
              </a:ext>
            </a:extLst>
          </p:cNvPr>
          <p:cNvSpPr/>
          <p:nvPr/>
        </p:nvSpPr>
        <p:spPr>
          <a:xfrm>
            <a:off x="2057517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62407C4-B4D2-4889-A3F7-9F084304E33D}"/>
              </a:ext>
            </a:extLst>
          </p:cNvPr>
          <p:cNvSpPr/>
          <p:nvPr/>
        </p:nvSpPr>
        <p:spPr>
          <a:xfrm>
            <a:off x="4090700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7577C4E-2BD6-4E72-BBA0-7F394B71D26B}"/>
              </a:ext>
            </a:extLst>
          </p:cNvPr>
          <p:cNvSpPr/>
          <p:nvPr/>
        </p:nvSpPr>
        <p:spPr>
          <a:xfrm>
            <a:off x="6133822" y="2327827"/>
            <a:ext cx="1986331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E138776-D166-44B7-A8EC-141D665F1C34}"/>
              </a:ext>
            </a:extLst>
          </p:cNvPr>
          <p:cNvSpPr/>
          <p:nvPr/>
        </p:nvSpPr>
        <p:spPr>
          <a:xfrm>
            <a:off x="8201273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A3104DDB-6F1A-405F-930E-42157D27BF0B}"/>
              </a:ext>
            </a:extLst>
          </p:cNvPr>
          <p:cNvSpPr/>
          <p:nvPr/>
        </p:nvSpPr>
        <p:spPr>
          <a:xfrm>
            <a:off x="10234456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6337D035-9CB9-45CE-AD04-C6ECA06784CE}"/>
              </a:ext>
            </a:extLst>
          </p:cNvPr>
          <p:cNvSpPr/>
          <p:nvPr/>
        </p:nvSpPr>
        <p:spPr>
          <a:xfrm>
            <a:off x="0" y="3492881"/>
            <a:ext cx="1976394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C991A8C8-0EC6-4709-AB71-DE1656B5F8FA}"/>
              </a:ext>
            </a:extLst>
          </p:cNvPr>
          <p:cNvSpPr/>
          <p:nvPr/>
        </p:nvSpPr>
        <p:spPr>
          <a:xfrm>
            <a:off x="2057516" y="349288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E8F7B9D2-75A9-48B2-8CA7-06D173AE5244}"/>
              </a:ext>
            </a:extLst>
          </p:cNvPr>
          <p:cNvSpPr/>
          <p:nvPr/>
        </p:nvSpPr>
        <p:spPr>
          <a:xfrm>
            <a:off x="4090699" y="349212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5EA3CD38-D69D-4ABB-8129-B0FFF554CA5A}"/>
              </a:ext>
            </a:extLst>
          </p:cNvPr>
          <p:cNvSpPr/>
          <p:nvPr/>
        </p:nvSpPr>
        <p:spPr>
          <a:xfrm>
            <a:off x="6138274" y="3492121"/>
            <a:ext cx="1971939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05F11C52-77C1-4B9A-A2B8-3EFF7BE768B2}"/>
              </a:ext>
            </a:extLst>
          </p:cNvPr>
          <p:cNvSpPr/>
          <p:nvPr/>
        </p:nvSpPr>
        <p:spPr>
          <a:xfrm>
            <a:off x="8201272" y="349212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3C2A8994-E274-4F04-96AF-0B4C6E21E7CA}"/>
              </a:ext>
            </a:extLst>
          </p:cNvPr>
          <p:cNvSpPr/>
          <p:nvPr/>
        </p:nvSpPr>
        <p:spPr>
          <a:xfrm>
            <a:off x="10229999" y="349288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412EC7E4-21DE-419A-868E-B44C69E31442}"/>
              </a:ext>
            </a:extLst>
          </p:cNvPr>
          <p:cNvSpPr/>
          <p:nvPr/>
        </p:nvSpPr>
        <p:spPr>
          <a:xfrm>
            <a:off x="0" y="4637297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A6FFA5E3-FCEC-4EAD-95C8-5581500D95A2}"/>
              </a:ext>
            </a:extLst>
          </p:cNvPr>
          <p:cNvSpPr/>
          <p:nvPr/>
        </p:nvSpPr>
        <p:spPr>
          <a:xfrm>
            <a:off x="2057517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4630DAFE-51E7-4184-B120-436F55EC9652}"/>
              </a:ext>
            </a:extLst>
          </p:cNvPr>
          <p:cNvSpPr/>
          <p:nvPr/>
        </p:nvSpPr>
        <p:spPr>
          <a:xfrm>
            <a:off x="4090700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1ED8FFC1-6AB9-4342-9204-905C77152DF3}"/>
              </a:ext>
            </a:extLst>
          </p:cNvPr>
          <p:cNvSpPr/>
          <p:nvPr/>
        </p:nvSpPr>
        <p:spPr>
          <a:xfrm>
            <a:off x="6129362" y="4637297"/>
            <a:ext cx="1980852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7E9A1039-86CF-40CA-8113-049BA7FE59F6}"/>
              </a:ext>
            </a:extLst>
          </p:cNvPr>
          <p:cNvSpPr/>
          <p:nvPr/>
        </p:nvSpPr>
        <p:spPr>
          <a:xfrm>
            <a:off x="8201273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0BF33194-2D07-4F80-BE61-B77D6AA8A343}"/>
              </a:ext>
            </a:extLst>
          </p:cNvPr>
          <p:cNvSpPr/>
          <p:nvPr/>
        </p:nvSpPr>
        <p:spPr>
          <a:xfrm>
            <a:off x="10230000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498CE4F6-B7EF-4BEC-8172-8FD521DC9EE3}"/>
              </a:ext>
            </a:extLst>
          </p:cNvPr>
          <p:cNvSpPr/>
          <p:nvPr/>
        </p:nvSpPr>
        <p:spPr>
          <a:xfrm>
            <a:off x="8120153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C90685DA-FD9B-444F-BC85-DD585A985D1E}"/>
              </a:ext>
            </a:extLst>
          </p:cNvPr>
          <p:cNvSpPr/>
          <p:nvPr/>
        </p:nvSpPr>
        <p:spPr>
          <a:xfrm rot="5400000">
            <a:off x="6049782" y="-3810889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F5B38D06-D7AB-42CF-86AF-E899EBE68C07}"/>
              </a:ext>
            </a:extLst>
          </p:cNvPr>
          <p:cNvSpPr/>
          <p:nvPr/>
        </p:nvSpPr>
        <p:spPr>
          <a:xfrm rot="5400000">
            <a:off x="6052523" y="-2642412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75B0237-BB43-41A7-9CAF-20CA4DCDA421}"/>
              </a:ext>
            </a:extLst>
          </p:cNvPr>
          <p:cNvSpPr/>
          <p:nvPr/>
        </p:nvSpPr>
        <p:spPr>
          <a:xfrm rot="5400000">
            <a:off x="6052525" y="-1483060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B08652F0-74B0-4D26-BB63-3CEFD2CBA2C5}"/>
              </a:ext>
            </a:extLst>
          </p:cNvPr>
          <p:cNvSpPr/>
          <p:nvPr/>
        </p:nvSpPr>
        <p:spPr>
          <a:xfrm>
            <a:off x="4454" y="5762299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1627A74C-B4C0-42E4-AF0A-B89622643317}"/>
              </a:ext>
            </a:extLst>
          </p:cNvPr>
          <p:cNvSpPr/>
          <p:nvPr/>
        </p:nvSpPr>
        <p:spPr>
          <a:xfrm>
            <a:off x="2061971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50F1BA54-B197-4067-92D2-B79530ECA32A}"/>
              </a:ext>
            </a:extLst>
          </p:cNvPr>
          <p:cNvSpPr/>
          <p:nvPr/>
        </p:nvSpPr>
        <p:spPr>
          <a:xfrm>
            <a:off x="4095154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98A68A5C-1815-47E1-91E0-65B0C93322E1}"/>
              </a:ext>
            </a:extLst>
          </p:cNvPr>
          <p:cNvSpPr/>
          <p:nvPr/>
        </p:nvSpPr>
        <p:spPr>
          <a:xfrm>
            <a:off x="6133816" y="5762299"/>
            <a:ext cx="1980852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FDF5DFD1-7622-4DC6-A533-165AF0ACBC98}"/>
              </a:ext>
            </a:extLst>
          </p:cNvPr>
          <p:cNvSpPr/>
          <p:nvPr/>
        </p:nvSpPr>
        <p:spPr>
          <a:xfrm>
            <a:off x="8195788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51C15B57-DD4E-494F-8F61-2E8E01F6C897}"/>
              </a:ext>
            </a:extLst>
          </p:cNvPr>
          <p:cNvSpPr/>
          <p:nvPr/>
        </p:nvSpPr>
        <p:spPr>
          <a:xfrm>
            <a:off x="10234454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F2F1D7FE-D163-487E-8AF3-DED0C90229F7}"/>
              </a:ext>
            </a:extLst>
          </p:cNvPr>
          <p:cNvSpPr/>
          <p:nvPr/>
        </p:nvSpPr>
        <p:spPr>
          <a:xfrm rot="5400000">
            <a:off x="6056979" y="-358058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AEB1930D-FC3C-495A-9C5C-2B582A2C7F89}"/>
              </a:ext>
            </a:extLst>
          </p:cNvPr>
          <p:cNvSpPr txBox="1"/>
          <p:nvPr/>
        </p:nvSpPr>
        <p:spPr>
          <a:xfrm>
            <a:off x="47876" y="132164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042918FF-6B72-4084-86A1-D0201CD077D2}"/>
              </a:ext>
            </a:extLst>
          </p:cNvPr>
          <p:cNvSpPr txBox="1"/>
          <p:nvPr/>
        </p:nvSpPr>
        <p:spPr>
          <a:xfrm>
            <a:off x="2061280" y="131521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 $ 200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D11630EF-4868-4E95-BAF4-7DCAEB8791B3}"/>
              </a:ext>
            </a:extLst>
          </p:cNvPr>
          <p:cNvSpPr txBox="1"/>
          <p:nvPr/>
        </p:nvSpPr>
        <p:spPr>
          <a:xfrm>
            <a:off x="4111147" y="133027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ADB2940A-B22E-476C-9B08-903DCA48CD05}"/>
              </a:ext>
            </a:extLst>
          </p:cNvPr>
          <p:cNvSpPr txBox="1"/>
          <p:nvPr/>
        </p:nvSpPr>
        <p:spPr>
          <a:xfrm>
            <a:off x="6119651" y="131521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EB77F131-46D5-46A1-A353-3D105DF7636E}"/>
              </a:ext>
            </a:extLst>
          </p:cNvPr>
          <p:cNvSpPr txBox="1"/>
          <p:nvPr/>
        </p:nvSpPr>
        <p:spPr>
          <a:xfrm>
            <a:off x="8159453" y="1326205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70DF3C22-092A-4FE1-95A6-B4FC3415A023}"/>
              </a:ext>
            </a:extLst>
          </p:cNvPr>
          <p:cNvSpPr txBox="1"/>
          <p:nvPr/>
        </p:nvSpPr>
        <p:spPr>
          <a:xfrm>
            <a:off x="10242010" y="135868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7A709F50-BF9D-480E-8821-4D7F06FCCE89}"/>
              </a:ext>
            </a:extLst>
          </p:cNvPr>
          <p:cNvSpPr txBox="1"/>
          <p:nvPr/>
        </p:nvSpPr>
        <p:spPr>
          <a:xfrm>
            <a:off x="34628" y="248780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E936077F-41FD-4406-B184-24C29E77078A}"/>
              </a:ext>
            </a:extLst>
          </p:cNvPr>
          <p:cNvSpPr txBox="1"/>
          <p:nvPr/>
        </p:nvSpPr>
        <p:spPr>
          <a:xfrm>
            <a:off x="2048032" y="2481376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 $ 400</a:t>
            </a:r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B45215BE-EB1D-472C-B964-CE0986622E14}"/>
              </a:ext>
            </a:extLst>
          </p:cNvPr>
          <p:cNvSpPr txBox="1"/>
          <p:nvPr/>
        </p:nvSpPr>
        <p:spPr>
          <a:xfrm>
            <a:off x="4097899" y="249643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51AC3C94-CD52-419C-A2B3-E43175C03CD1}"/>
              </a:ext>
            </a:extLst>
          </p:cNvPr>
          <p:cNvSpPr txBox="1"/>
          <p:nvPr/>
        </p:nvSpPr>
        <p:spPr>
          <a:xfrm>
            <a:off x="6106403" y="2481376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id="{76891F4F-333B-4300-A14F-606B447525FF}"/>
              </a:ext>
            </a:extLst>
          </p:cNvPr>
          <p:cNvSpPr txBox="1"/>
          <p:nvPr/>
        </p:nvSpPr>
        <p:spPr>
          <a:xfrm>
            <a:off x="8146205" y="249236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8F1A149D-13B0-42AA-8169-5A664D4FE520}"/>
              </a:ext>
            </a:extLst>
          </p:cNvPr>
          <p:cNvSpPr txBox="1"/>
          <p:nvPr/>
        </p:nvSpPr>
        <p:spPr>
          <a:xfrm>
            <a:off x="10228762" y="252485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DA4858F7-A9A9-426B-AD2A-C67576C82253}"/>
              </a:ext>
            </a:extLst>
          </p:cNvPr>
          <p:cNvSpPr txBox="1"/>
          <p:nvPr/>
        </p:nvSpPr>
        <p:spPr>
          <a:xfrm>
            <a:off x="18514" y="363890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3737AA29-435F-4816-8BD0-D5358527D5BD}"/>
              </a:ext>
            </a:extLst>
          </p:cNvPr>
          <p:cNvSpPr txBox="1"/>
          <p:nvPr/>
        </p:nvSpPr>
        <p:spPr>
          <a:xfrm>
            <a:off x="2031918" y="363247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5" name="Textfeld 134">
            <a:extLst>
              <a:ext uri="{FF2B5EF4-FFF2-40B4-BE49-F238E27FC236}">
                <a16:creationId xmlns:a16="http://schemas.microsoft.com/office/drawing/2014/main" id="{2B6FA09D-5CFF-4D35-BBCF-F093E1AB7C80}"/>
              </a:ext>
            </a:extLst>
          </p:cNvPr>
          <p:cNvSpPr txBox="1"/>
          <p:nvPr/>
        </p:nvSpPr>
        <p:spPr>
          <a:xfrm>
            <a:off x="4081785" y="364753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6AB340C7-AD23-41EC-A385-7034BB08F180}"/>
              </a:ext>
            </a:extLst>
          </p:cNvPr>
          <p:cNvSpPr txBox="1"/>
          <p:nvPr/>
        </p:nvSpPr>
        <p:spPr>
          <a:xfrm>
            <a:off x="6090289" y="363247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id="{85A1CFC5-5604-445D-B56C-CEA64C6F9A51}"/>
              </a:ext>
            </a:extLst>
          </p:cNvPr>
          <p:cNvSpPr txBox="1"/>
          <p:nvPr/>
        </p:nvSpPr>
        <p:spPr>
          <a:xfrm>
            <a:off x="8130091" y="3643470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41" name="Textfeld 140">
            <a:extLst>
              <a:ext uri="{FF2B5EF4-FFF2-40B4-BE49-F238E27FC236}">
                <a16:creationId xmlns:a16="http://schemas.microsoft.com/office/drawing/2014/main" id="{93AEE4D0-52EA-4B37-90CD-6ACFAF729E1D}"/>
              </a:ext>
            </a:extLst>
          </p:cNvPr>
          <p:cNvSpPr txBox="1"/>
          <p:nvPr/>
        </p:nvSpPr>
        <p:spPr>
          <a:xfrm>
            <a:off x="10212648" y="367595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A0CF7166-783C-45BA-ADBF-E830285BA7E2}"/>
              </a:ext>
            </a:extLst>
          </p:cNvPr>
          <p:cNvSpPr txBox="1"/>
          <p:nvPr/>
        </p:nvSpPr>
        <p:spPr>
          <a:xfrm>
            <a:off x="5266" y="480507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45" name="Textfeld 144">
            <a:extLst>
              <a:ext uri="{FF2B5EF4-FFF2-40B4-BE49-F238E27FC236}">
                <a16:creationId xmlns:a16="http://schemas.microsoft.com/office/drawing/2014/main" id="{F4D1B66B-0956-4F22-9B65-17DC4B8E9BC1}"/>
              </a:ext>
            </a:extLst>
          </p:cNvPr>
          <p:cNvSpPr txBox="1"/>
          <p:nvPr/>
        </p:nvSpPr>
        <p:spPr>
          <a:xfrm>
            <a:off x="2018670" y="4798641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47" name="Textfeld 146">
            <a:extLst>
              <a:ext uri="{FF2B5EF4-FFF2-40B4-BE49-F238E27FC236}">
                <a16:creationId xmlns:a16="http://schemas.microsoft.com/office/drawing/2014/main" id="{A92F22BA-FAE2-4059-A394-435B48FB3BF6}"/>
              </a:ext>
            </a:extLst>
          </p:cNvPr>
          <p:cNvSpPr txBox="1"/>
          <p:nvPr/>
        </p:nvSpPr>
        <p:spPr>
          <a:xfrm>
            <a:off x="4068537" y="481370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49" name="Textfeld 148">
            <a:extLst>
              <a:ext uri="{FF2B5EF4-FFF2-40B4-BE49-F238E27FC236}">
                <a16:creationId xmlns:a16="http://schemas.microsoft.com/office/drawing/2014/main" id="{FA111016-6C6A-416D-9064-7893EB56630D}"/>
              </a:ext>
            </a:extLst>
          </p:cNvPr>
          <p:cNvSpPr txBox="1"/>
          <p:nvPr/>
        </p:nvSpPr>
        <p:spPr>
          <a:xfrm>
            <a:off x="6077041" y="4798641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51" name="Textfeld 150">
            <a:extLst>
              <a:ext uri="{FF2B5EF4-FFF2-40B4-BE49-F238E27FC236}">
                <a16:creationId xmlns:a16="http://schemas.microsoft.com/office/drawing/2014/main" id="{539C797C-72B5-471E-8458-B6FB5C706530}"/>
              </a:ext>
            </a:extLst>
          </p:cNvPr>
          <p:cNvSpPr txBox="1"/>
          <p:nvPr/>
        </p:nvSpPr>
        <p:spPr>
          <a:xfrm>
            <a:off x="8116843" y="480963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53" name="Textfeld 152">
            <a:extLst>
              <a:ext uri="{FF2B5EF4-FFF2-40B4-BE49-F238E27FC236}">
                <a16:creationId xmlns:a16="http://schemas.microsoft.com/office/drawing/2014/main" id="{2C3FDA24-4273-4AEE-931A-93FFA7DEE3E7}"/>
              </a:ext>
            </a:extLst>
          </p:cNvPr>
          <p:cNvSpPr txBox="1"/>
          <p:nvPr/>
        </p:nvSpPr>
        <p:spPr>
          <a:xfrm>
            <a:off x="10199400" y="484211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id="{219B8F38-E057-4304-B23A-7CFD81C977D1}"/>
              </a:ext>
            </a:extLst>
          </p:cNvPr>
          <p:cNvSpPr txBox="1"/>
          <p:nvPr/>
        </p:nvSpPr>
        <p:spPr>
          <a:xfrm>
            <a:off x="-60711" y="592631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67" name="Textfeld 166">
            <a:extLst>
              <a:ext uri="{FF2B5EF4-FFF2-40B4-BE49-F238E27FC236}">
                <a16:creationId xmlns:a16="http://schemas.microsoft.com/office/drawing/2014/main" id="{D9731BDD-A974-4157-B973-52756D63B9BE}"/>
              </a:ext>
            </a:extLst>
          </p:cNvPr>
          <p:cNvSpPr txBox="1"/>
          <p:nvPr/>
        </p:nvSpPr>
        <p:spPr>
          <a:xfrm>
            <a:off x="1957960" y="593776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69" name="Textfeld 168">
            <a:extLst>
              <a:ext uri="{FF2B5EF4-FFF2-40B4-BE49-F238E27FC236}">
                <a16:creationId xmlns:a16="http://schemas.microsoft.com/office/drawing/2014/main" id="{61160B15-C810-4FD4-AB16-A4D7BC68508C}"/>
              </a:ext>
            </a:extLst>
          </p:cNvPr>
          <p:cNvSpPr txBox="1"/>
          <p:nvPr/>
        </p:nvSpPr>
        <p:spPr>
          <a:xfrm>
            <a:off x="4010618" y="594921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71" name="Textfeld 170">
            <a:extLst>
              <a:ext uri="{FF2B5EF4-FFF2-40B4-BE49-F238E27FC236}">
                <a16:creationId xmlns:a16="http://schemas.microsoft.com/office/drawing/2014/main" id="{A8DEE7B8-48E9-43CD-9A89-500BAB553D45}"/>
              </a:ext>
            </a:extLst>
          </p:cNvPr>
          <p:cNvSpPr txBox="1"/>
          <p:nvPr/>
        </p:nvSpPr>
        <p:spPr>
          <a:xfrm>
            <a:off x="6071941" y="594689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73" name="Textfeld 172">
            <a:extLst>
              <a:ext uri="{FF2B5EF4-FFF2-40B4-BE49-F238E27FC236}">
                <a16:creationId xmlns:a16="http://schemas.microsoft.com/office/drawing/2014/main" id="{B936E7EF-ED1A-43A7-8193-EAB11539D68E}"/>
              </a:ext>
            </a:extLst>
          </p:cNvPr>
          <p:cNvSpPr txBox="1"/>
          <p:nvPr/>
        </p:nvSpPr>
        <p:spPr>
          <a:xfrm>
            <a:off x="8090612" y="595834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75" name="Textfeld 174">
            <a:extLst>
              <a:ext uri="{FF2B5EF4-FFF2-40B4-BE49-F238E27FC236}">
                <a16:creationId xmlns:a16="http://schemas.microsoft.com/office/drawing/2014/main" id="{94105F29-B857-442B-805A-D56983A0B796}"/>
              </a:ext>
            </a:extLst>
          </p:cNvPr>
          <p:cNvSpPr txBox="1"/>
          <p:nvPr/>
        </p:nvSpPr>
        <p:spPr>
          <a:xfrm>
            <a:off x="10143270" y="596979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pic>
        <p:nvPicPr>
          <p:cNvPr id="179" name="Grafik 178" descr="Ein Bild, das Zug enthält.&#10;&#10;Automatisch generierte Beschreibung">
            <a:extLst>
              <a:ext uri="{FF2B5EF4-FFF2-40B4-BE49-F238E27FC236}">
                <a16:creationId xmlns:a16="http://schemas.microsoft.com/office/drawing/2014/main" id="{DA095BA9-3067-4C94-9B0C-0996A3F4BD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4258" y="-10726"/>
            <a:ext cx="1977481" cy="1112127"/>
          </a:xfrm>
          <a:prstGeom prst="rect">
            <a:avLst/>
          </a:prstGeom>
        </p:spPr>
      </p:pic>
      <p:pic>
        <p:nvPicPr>
          <p:cNvPr id="185" name="Grafik 184" descr="Ein Bild, das Zug enthält.&#10;&#10;Automatisch generierte Beschreibung">
            <a:extLst>
              <a:ext uri="{FF2B5EF4-FFF2-40B4-BE49-F238E27FC236}">
                <a16:creationId xmlns:a16="http://schemas.microsoft.com/office/drawing/2014/main" id="{C7E975A6-5CF2-4E70-A91E-8B1C59494D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560" y="-9545"/>
            <a:ext cx="1977481" cy="1112127"/>
          </a:xfrm>
          <a:prstGeom prst="rect">
            <a:avLst/>
          </a:prstGeom>
        </p:spPr>
      </p:pic>
      <p:pic>
        <p:nvPicPr>
          <p:cNvPr id="187" name="Grafik 186" descr="Ein Bild, das Zug enthält.&#10;&#10;Automatisch generierte Beschreibung">
            <a:extLst>
              <a:ext uri="{FF2B5EF4-FFF2-40B4-BE49-F238E27FC236}">
                <a16:creationId xmlns:a16="http://schemas.microsoft.com/office/drawing/2014/main" id="{0502FD84-BD9E-4E39-9486-E4951976CD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909" y="5755"/>
            <a:ext cx="2007823" cy="1129191"/>
          </a:xfrm>
          <a:prstGeom prst="rect">
            <a:avLst/>
          </a:prstGeom>
        </p:spPr>
      </p:pic>
      <p:pic>
        <p:nvPicPr>
          <p:cNvPr id="189" name="Grafik 188" descr="Ein Bild, das Zug enthält.&#10;&#10;Automatisch generierte Beschreibung">
            <a:extLst>
              <a:ext uri="{FF2B5EF4-FFF2-40B4-BE49-F238E27FC236}">
                <a16:creationId xmlns:a16="http://schemas.microsoft.com/office/drawing/2014/main" id="{DB34962F-10EA-426A-9B86-04CE23AC9F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0960" y="-10727"/>
            <a:ext cx="1977481" cy="1112127"/>
          </a:xfrm>
          <a:prstGeom prst="rect">
            <a:avLst/>
          </a:prstGeom>
        </p:spPr>
      </p:pic>
      <p:pic>
        <p:nvPicPr>
          <p:cNvPr id="191" name="Grafik 190" descr="Ein Bild, das Zug enthält.&#10;&#10;Automatisch generierte Beschreibung">
            <a:extLst>
              <a:ext uri="{FF2B5EF4-FFF2-40B4-BE49-F238E27FC236}">
                <a16:creationId xmlns:a16="http://schemas.microsoft.com/office/drawing/2014/main" id="{71F03C8A-9D6C-4863-B223-B45054839E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3483" y="-5206"/>
            <a:ext cx="1955775" cy="109992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11B3469C-8DEE-4177-8E4D-3A60AAD836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7953949"/>
                  </p:ext>
                </p:extLst>
              </p:nvPr>
            </p:nvGraphicFramePr>
            <p:xfrm>
              <a:off x="-9039" y="-1478"/>
              <a:ext cx="2020308" cy="1136424"/>
            </p:xfrm>
            <a:graphic>
              <a:graphicData uri="http://schemas.microsoft.com/office/powerpoint/2016/slidezoom">
                <pslz:sldZm>
                  <pslz:sldZmObj sldId="335" cId="3510115186">
                    <pslz:zmPr id="{7F4EBF7B-EA3F-4120-9557-BEAB04119442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20308" cy="113642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1B3469C-8DEE-4177-8E4D-3A60AAD836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9039" y="-1478"/>
                <a:ext cx="2020308" cy="113642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6" name="Rechteck 65">
            <a:extLst>
              <a:ext uri="{FF2B5EF4-FFF2-40B4-BE49-F238E27FC236}">
                <a16:creationId xmlns:a16="http://schemas.microsoft.com/office/drawing/2014/main" id="{076393F6-2F53-41F9-8996-01A261381EE2}"/>
              </a:ext>
            </a:extLst>
          </p:cNvPr>
          <p:cNvSpPr/>
          <p:nvPr/>
        </p:nvSpPr>
        <p:spPr>
          <a:xfrm>
            <a:off x="1979135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673DF7FE-48C2-4560-B4EB-537024F7EC65}"/>
              </a:ext>
            </a:extLst>
          </p:cNvPr>
          <p:cNvSpPr/>
          <p:nvPr/>
        </p:nvSpPr>
        <p:spPr>
          <a:xfrm rot="5400000">
            <a:off x="6047958" y="-4965243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6B2C32D-805C-435B-A979-ECA325E1C820}"/>
              </a:ext>
            </a:extLst>
          </p:cNvPr>
          <p:cNvSpPr/>
          <p:nvPr/>
        </p:nvSpPr>
        <p:spPr>
          <a:xfrm>
            <a:off x="6062637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276FD466-02AF-4FCA-903C-F6218CD38696}"/>
              </a:ext>
            </a:extLst>
          </p:cNvPr>
          <p:cNvSpPr/>
          <p:nvPr/>
        </p:nvSpPr>
        <p:spPr>
          <a:xfrm>
            <a:off x="401506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86EE262F-EFDB-4E99-A46E-D3EA4EA783E9}"/>
              </a:ext>
            </a:extLst>
          </p:cNvPr>
          <p:cNvSpPr/>
          <p:nvPr/>
        </p:nvSpPr>
        <p:spPr>
          <a:xfrm>
            <a:off x="1016089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65">
            <a:extLst>
              <a:ext uri="{FF2B5EF4-FFF2-40B4-BE49-F238E27FC236}">
                <a16:creationId xmlns:a16="http://schemas.microsoft.com/office/drawing/2014/main" id="{5690AA1E-5601-46CB-AE0A-C36C25E9C139}"/>
              </a:ext>
            </a:extLst>
          </p:cNvPr>
          <p:cNvSpPr/>
          <p:nvPr/>
        </p:nvSpPr>
        <p:spPr>
          <a:xfrm>
            <a:off x="-14634" y="7839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65">
            <a:extLst>
              <a:ext uri="{FF2B5EF4-FFF2-40B4-BE49-F238E27FC236}">
                <a16:creationId xmlns:a16="http://schemas.microsoft.com/office/drawing/2014/main" id="{BC8DFBEF-36D7-4AF6-A373-937673A99FB9}"/>
              </a:ext>
            </a:extLst>
          </p:cNvPr>
          <p:cNvSpPr/>
          <p:nvPr/>
        </p:nvSpPr>
        <p:spPr>
          <a:xfrm>
            <a:off x="12151440" y="5755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77">
            <a:extLst>
              <a:ext uri="{FF2B5EF4-FFF2-40B4-BE49-F238E27FC236}">
                <a16:creationId xmlns:a16="http://schemas.microsoft.com/office/drawing/2014/main" id="{BF3F8A8A-3980-4E3D-B4C8-EE684E24C81F}"/>
              </a:ext>
            </a:extLst>
          </p:cNvPr>
          <p:cNvSpPr/>
          <p:nvPr/>
        </p:nvSpPr>
        <p:spPr>
          <a:xfrm rot="5400000">
            <a:off x="6069378" y="705494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52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500">
        <p:fade/>
        <p:sndAc>
          <p:stSnd>
            <p:snd r:embed="rId2" name="Jeopardy fill board.wav"/>
          </p:stSnd>
        </p:sndAc>
      </p:transition>
    </mc:Choice>
    <mc:Fallback xmlns="">
      <p:transition spd="med" advClick="0" advTm="4500">
        <p:fade/>
        <p:sndAc>
          <p:stSnd>
            <p:snd r:embed="rId12" name="Jeopardy fill boar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94" grpId="0" animBg="1"/>
      <p:bldP spid="96" grpId="0" animBg="1"/>
      <p:bldP spid="98" grpId="0" animBg="1"/>
      <p:bldP spid="100" grpId="0" animBg="1"/>
      <p:bldP spid="102" grpId="0" animBg="1"/>
      <p:bldP spid="104" grpId="0" animBg="1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  <p:bldP spid="129" grpId="0"/>
      <p:bldP spid="131" grpId="0"/>
      <p:bldP spid="133" grpId="0"/>
      <p:bldP spid="135" grpId="0"/>
      <p:bldP spid="137" grpId="0"/>
      <p:bldP spid="139" grpId="0"/>
      <p:bldP spid="141" grpId="0"/>
      <p:bldP spid="143" grpId="0"/>
      <p:bldP spid="145" grpId="0"/>
      <p:bldP spid="147" grpId="0"/>
      <p:bldP spid="149" grpId="0"/>
      <p:bldP spid="151" grpId="0"/>
      <p:bldP spid="153" grpId="0"/>
      <p:bldP spid="155" grpId="0"/>
      <p:bldP spid="167" grpId="0"/>
      <p:bldP spid="169" grpId="0"/>
      <p:bldP spid="171" grpId="0"/>
      <p:bldP spid="173" grpId="0"/>
      <p:bldP spid="17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16453B9-B53D-460C-81A9-FF76F03654B3}"/>
              </a:ext>
            </a:extLst>
          </p:cNvPr>
          <p:cNvSpPr txBox="1"/>
          <p:nvPr/>
        </p:nvSpPr>
        <p:spPr>
          <a:xfrm>
            <a:off x="289249" y="165600"/>
            <a:ext cx="118312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1, $600 Answer, 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90488E3-FB21-413A-95EC-7F573A954106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5B5485B-F4EC-44B4-AA9A-C4325EE8D1FE}"/>
              </a:ext>
            </a:extLst>
          </p:cNvPr>
          <p:cNvSpPr txBox="1"/>
          <p:nvPr/>
        </p:nvSpPr>
        <p:spPr>
          <a:xfrm>
            <a:off x="3883739" y="57976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CD27BC1B-2FC6-4950-B37B-7E9709004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90E9C7D-8A81-6D4C-DD45-356F539A68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040412"/>
              </p:ext>
            </p:extLst>
          </p:nvPr>
        </p:nvGraphicFramePr>
        <p:xfrm>
          <a:off x="1024812" y="951083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76014904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98016551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9958469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3964683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58455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1737989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5218309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37832673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036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62659099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1938251-BD67-9120-2471-5052A94D2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002324"/>
              </p:ext>
            </p:extLst>
          </p:nvPr>
        </p:nvGraphicFramePr>
        <p:xfrm>
          <a:off x="1024812" y="1812839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43211350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53844870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44157522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64383766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15857585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9617705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2531971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9297523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43681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91492863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9FB0F69-0C3D-01B7-4CBD-CD4D6D92781C}"/>
              </a:ext>
            </a:extLst>
          </p:cNvPr>
          <p:cNvSpPr txBox="1"/>
          <p:nvPr/>
        </p:nvSpPr>
        <p:spPr>
          <a:xfrm>
            <a:off x="914400" y="2928566"/>
            <a:ext cx="80487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Barron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23090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hlinkClick r:id="rId4" action="ppaction://hlinksldjump"/>
            <a:extLst>
              <a:ext uri="{FF2B5EF4-FFF2-40B4-BE49-F238E27FC236}">
                <a16:creationId xmlns:a16="http://schemas.microsoft.com/office/drawing/2014/main" id="{E2E2D97A-3882-4B5D-9E1C-AC4941947A00}"/>
              </a:ext>
            </a:extLst>
          </p:cNvPr>
          <p:cNvSpPr txBox="1"/>
          <p:nvPr/>
        </p:nvSpPr>
        <p:spPr>
          <a:xfrm>
            <a:off x="150716" y="298579"/>
            <a:ext cx="1204128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1, $600 Question, What is Barron County Wisconsin?</a:t>
            </a:r>
          </a:p>
        </p:txBody>
      </p:sp>
      <p:sp>
        <p:nvSpPr>
          <p:cNvPr id="3" name="column1- 200$- text">
            <a:extLst>
              <a:ext uri="{FF2B5EF4-FFF2-40B4-BE49-F238E27FC236}">
                <a16:creationId xmlns:a16="http://schemas.microsoft.com/office/drawing/2014/main" id="{34F615D1-2D60-4592-B009-ADEB4C1B80F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46A829E4-C016-4F6F-8B80-308802C49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2710F08-835E-4428-84C9-E3D443F98312}"/>
              </a:ext>
            </a:extLst>
          </p:cNvPr>
          <p:cNvSpPr/>
          <p:nvPr/>
        </p:nvSpPr>
        <p:spPr>
          <a:xfrm>
            <a:off x="3769257" y="5273098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7CC9427F-0A91-4666-8078-08D32D02E316}"/>
              </a:ext>
            </a:extLst>
          </p:cNvPr>
          <p:cNvSpPr txBox="1"/>
          <p:nvPr/>
        </p:nvSpPr>
        <p:spPr>
          <a:xfrm>
            <a:off x="3883739" y="5260878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E466B08-A947-4FA2-A57E-CA0C0E084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E60FE-1BE1-B44E-870C-6AE57239C1BE}"/>
              </a:ext>
            </a:extLst>
          </p:cNvPr>
          <p:cNvSpPr txBox="1"/>
          <p:nvPr/>
        </p:nvSpPr>
        <p:spPr>
          <a:xfrm>
            <a:off x="511435" y="102452"/>
            <a:ext cx="1155129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</a:rPr>
              <a:t>Category 1, $800 Answer,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035622-A585-AA40-1075-22DE2A5C5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003581"/>
              </p:ext>
            </p:extLst>
          </p:nvPr>
        </p:nvGraphicFramePr>
        <p:xfrm>
          <a:off x="1122590" y="1012347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3738475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0081186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8102632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0271917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5165224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28450325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216335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22802685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6541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84222911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975AF5-AF0B-05DD-7F1B-432873020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296486"/>
              </p:ext>
            </p:extLst>
          </p:nvPr>
        </p:nvGraphicFramePr>
        <p:xfrm>
          <a:off x="1122590" y="1852386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38529662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07394046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383668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3932530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0383651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82206125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2382619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9370088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3966291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48,550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97091503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F1033B8-26C7-DE14-BE04-92484BFA3692}"/>
              </a:ext>
            </a:extLst>
          </p:cNvPr>
          <p:cNvSpPr txBox="1"/>
          <p:nvPr/>
        </p:nvSpPr>
        <p:spPr>
          <a:xfrm>
            <a:off x="1017037" y="3018453"/>
            <a:ext cx="84273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Bayfield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27385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hlinkClick r:id="rId4" action="ppaction://hlinksldjump"/>
            <a:extLst>
              <a:ext uri="{FF2B5EF4-FFF2-40B4-BE49-F238E27FC236}">
                <a16:creationId xmlns:a16="http://schemas.microsoft.com/office/drawing/2014/main" id="{D2E2D939-A341-4226-B7EA-F54F7935E1C6}"/>
              </a:ext>
            </a:extLst>
          </p:cNvPr>
          <p:cNvSpPr txBox="1"/>
          <p:nvPr/>
        </p:nvSpPr>
        <p:spPr>
          <a:xfrm>
            <a:off x="1203648" y="745890"/>
            <a:ext cx="10904375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      </a:t>
            </a: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1,            </a:t>
            </a:r>
            <a:r>
              <a:rPr lang="en-US" sz="7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$800 Question, What is Bayfield County Wisconsin?</a:t>
            </a:r>
          </a:p>
        </p:txBody>
      </p:sp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75E4F66C-32D0-45D5-82DA-FAE899E86D7B}"/>
              </a:ext>
            </a:extLst>
          </p:cNvPr>
          <p:cNvSpPr txBox="1"/>
          <p:nvPr/>
        </p:nvSpPr>
        <p:spPr>
          <a:xfrm>
            <a:off x="6096000" y="5523689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pic>
        <p:nvPicPr>
          <p:cNvPr id="7" name="answer sound">
            <a:hlinkClick r:id="" action="ppaction://media"/>
            <a:extLst>
              <a:ext uri="{FF2B5EF4-FFF2-40B4-BE49-F238E27FC236}">
                <a16:creationId xmlns:a16="http://schemas.microsoft.com/office/drawing/2014/main" id="{46A611C5-CD4C-45F2-966C-849310CAC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30A5539-2812-4112-863D-DB0C9F30A16D}"/>
              </a:ext>
            </a:extLst>
          </p:cNvPr>
          <p:cNvSpPr/>
          <p:nvPr/>
        </p:nvSpPr>
        <p:spPr>
          <a:xfrm>
            <a:off x="3769257" y="570766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hlinkClick r:id="rId4" action="ppaction://hlinksldjump"/>
            <a:extLst>
              <a:ext uri="{FF2B5EF4-FFF2-40B4-BE49-F238E27FC236}">
                <a16:creationId xmlns:a16="http://schemas.microsoft.com/office/drawing/2014/main" id="{08CF0E8B-2C06-44E3-95D1-ADD9EA75FFD3}"/>
              </a:ext>
            </a:extLst>
          </p:cNvPr>
          <p:cNvSpPr txBox="1"/>
          <p:nvPr/>
        </p:nvSpPr>
        <p:spPr>
          <a:xfrm>
            <a:off x="3883739" y="570709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1AD364-E5D7-4F78-BC28-407569A4647D}"/>
              </a:ext>
            </a:extLst>
          </p:cNvPr>
          <p:cNvSpPr txBox="1"/>
          <p:nvPr/>
        </p:nvSpPr>
        <p:spPr>
          <a:xfrm>
            <a:off x="670947" y="217017"/>
            <a:ext cx="113473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1, $1,000 Answer, 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D0A41901-9B93-4CE1-922E-1B5A89FB6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82E17A-CE72-F689-6F0C-77FEA7CCC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988321"/>
              </p:ext>
            </p:extLst>
          </p:nvPr>
        </p:nvGraphicFramePr>
        <p:xfrm>
          <a:off x="838197" y="1109704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500055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22884423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2986883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9158619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11634021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59126149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0965743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5167125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012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6463425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CB628D-7518-F29C-DCDE-B39D67669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241460"/>
              </p:ext>
            </p:extLst>
          </p:nvPr>
        </p:nvGraphicFramePr>
        <p:xfrm>
          <a:off x="838197" y="1932535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7341945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37346515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1860040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56955395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93768225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7403688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3416593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857816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74889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54,900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62,750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70,600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78,400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84,700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90,950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97,250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103,500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65318331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E5F002B-E9F6-E829-D540-2C5E774AE56B}"/>
              </a:ext>
            </a:extLst>
          </p:cNvPr>
          <p:cNvSpPr txBox="1"/>
          <p:nvPr/>
        </p:nvSpPr>
        <p:spPr>
          <a:xfrm>
            <a:off x="838197" y="2845054"/>
            <a:ext cx="10515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kern="0" dirty="0">
                <a:solidFill>
                  <a:srgbClr val="252832"/>
                </a:solidFill>
                <a:effectLst/>
                <a:highlight>
                  <a:srgbClr val="E6E6E6"/>
                </a:highlight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Green Bay, Wisconsin HUD Metro FMR Area</a:t>
            </a:r>
            <a:r>
              <a:rPr lang="en-US" sz="6000" kern="0" dirty="0">
                <a:solidFill>
                  <a:srgbClr val="252832"/>
                </a:solidFill>
                <a:highlight>
                  <a:srgbClr val="E6E6E6"/>
                </a:highlight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>
                <a:solidFill>
                  <a:srgbClr val="252832"/>
                </a:solidFill>
                <a:effectLst/>
                <a:highlight>
                  <a:srgbClr val="E6E6E6"/>
                </a:highlight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in Brown County Wisconsin</a:t>
            </a:r>
            <a:endParaRPr lang="en-US" sz="6000" dirty="0">
              <a:highlight>
                <a:srgbClr val="E6E6E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852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hlinkClick r:id="rId4" action="ppaction://hlinksldjump"/>
            <a:extLst>
              <a:ext uri="{FF2B5EF4-FFF2-40B4-BE49-F238E27FC236}">
                <a16:creationId xmlns:a16="http://schemas.microsoft.com/office/drawing/2014/main" id="{D2E2D939-A341-4226-B7EA-F54F7935E1C6}"/>
              </a:ext>
            </a:extLst>
          </p:cNvPr>
          <p:cNvSpPr txBox="1"/>
          <p:nvPr/>
        </p:nvSpPr>
        <p:spPr>
          <a:xfrm>
            <a:off x="378018" y="208255"/>
            <a:ext cx="1166326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5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0000" dirty="0">
                <a:solidFill>
                  <a:schemeClr val="bg1"/>
                </a:solidFill>
              </a:rPr>
              <a:t>       </a:t>
            </a:r>
            <a:r>
              <a:rPr lang="en-US" altLang="en-US" sz="9000" dirty="0">
                <a:solidFill>
                  <a:schemeClr val="bg1"/>
                </a:solidFill>
              </a:rPr>
              <a:t>Category 1,            $1,000 Question, What is Brown County Wisconsin?</a:t>
            </a:r>
          </a:p>
        </p:txBody>
      </p:sp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75E4F66C-32D0-45D5-82DA-FAE899E86D7B}"/>
              </a:ext>
            </a:extLst>
          </p:cNvPr>
          <p:cNvSpPr txBox="1"/>
          <p:nvPr/>
        </p:nvSpPr>
        <p:spPr>
          <a:xfrm>
            <a:off x="4222532" y="5688840"/>
            <a:ext cx="374693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pic>
        <p:nvPicPr>
          <p:cNvPr id="7" name="answer sound">
            <a:hlinkClick r:id="" action="ppaction://media"/>
            <a:extLst>
              <a:ext uri="{FF2B5EF4-FFF2-40B4-BE49-F238E27FC236}">
                <a16:creationId xmlns:a16="http://schemas.microsoft.com/office/drawing/2014/main" id="{5A2ADD18-07AC-4879-87DC-5869B1FD4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92129DF-C06C-4889-888C-5BC270AA77D6}"/>
              </a:ext>
            </a:extLst>
          </p:cNvPr>
          <p:cNvSpPr txBox="1"/>
          <p:nvPr/>
        </p:nvSpPr>
        <p:spPr>
          <a:xfrm>
            <a:off x="436790" y="352821"/>
            <a:ext cx="11449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2, $200 Answer, </a:t>
            </a:r>
          </a:p>
          <a:p>
            <a:pPr algn="ctr"/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0952DBA-7DD4-4EED-B436-8D80B9AD465A}"/>
              </a:ext>
            </a:extLst>
          </p:cNvPr>
          <p:cNvSpPr/>
          <p:nvPr/>
        </p:nvSpPr>
        <p:spPr>
          <a:xfrm>
            <a:off x="3769257" y="536986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hlinkClick r:id="rId4" action="ppaction://hlinksldjump"/>
            <a:extLst>
              <a:ext uri="{FF2B5EF4-FFF2-40B4-BE49-F238E27FC236}">
                <a16:creationId xmlns:a16="http://schemas.microsoft.com/office/drawing/2014/main" id="{312097A8-00DB-47DE-A020-E84468BF3B8E}"/>
              </a:ext>
            </a:extLst>
          </p:cNvPr>
          <p:cNvSpPr txBox="1"/>
          <p:nvPr/>
        </p:nvSpPr>
        <p:spPr>
          <a:xfrm>
            <a:off x="3883739" y="536929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8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B685A44-C4E7-4807-B013-16336DEFA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397ED17-4DF7-9631-15F4-549AB9393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854143"/>
              </p:ext>
            </p:extLst>
          </p:nvPr>
        </p:nvGraphicFramePr>
        <p:xfrm>
          <a:off x="1108787" y="1258993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365668240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6820138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98917617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07022302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52567862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02011767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9517190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033658520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154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89026779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13DE6B-B189-5842-7429-0EFA80D95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806998"/>
              </p:ext>
            </p:extLst>
          </p:nvPr>
        </p:nvGraphicFramePr>
        <p:xfrm>
          <a:off x="1108787" y="2158071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29661076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52767900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87020196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5475556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5657539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405266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78907566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376210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65461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62,400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5384657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0A5BD4C-D91D-43FF-62DD-CC9889881276}"/>
              </a:ext>
            </a:extLst>
          </p:cNvPr>
          <p:cNvSpPr txBox="1"/>
          <p:nvPr/>
        </p:nvSpPr>
        <p:spPr>
          <a:xfrm>
            <a:off x="989044" y="3209316"/>
            <a:ext cx="81476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Buffalo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8627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lumn1- 200$- text">
            <a:extLst>
              <a:ext uri="{FF2B5EF4-FFF2-40B4-BE49-F238E27FC236}">
                <a16:creationId xmlns:a16="http://schemas.microsoft.com/office/drawing/2014/main" id="{55B3E760-E10C-4747-B762-CE809406753A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3" name="Textfeld 12">
            <a:hlinkClick r:id="rId4" action="ppaction://hlinksldjump"/>
            <a:extLst>
              <a:ext uri="{FF2B5EF4-FFF2-40B4-BE49-F238E27FC236}">
                <a16:creationId xmlns:a16="http://schemas.microsoft.com/office/drawing/2014/main" id="{D6389E15-D2EF-41F2-9832-91ED3479383F}"/>
              </a:ext>
            </a:extLst>
          </p:cNvPr>
          <p:cNvSpPr txBox="1"/>
          <p:nvPr/>
        </p:nvSpPr>
        <p:spPr>
          <a:xfrm>
            <a:off x="0" y="0"/>
            <a:ext cx="121920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2, $200 Question, What is Buffalo County Wisconsin?</a:t>
            </a:r>
            <a:endParaRPr lang="de-AT" sz="9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6" name="answer sound">
            <a:hlinkClick r:id="" action="ppaction://media"/>
            <a:extLst>
              <a:ext uri="{FF2B5EF4-FFF2-40B4-BE49-F238E27FC236}">
                <a16:creationId xmlns:a16="http://schemas.microsoft.com/office/drawing/2014/main" id="{EAF1E20F-7375-48A3-B85E-0EB9CCDB5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7130A77-D31E-4E64-81F6-AD01D4DDBA78}"/>
              </a:ext>
            </a:extLst>
          </p:cNvPr>
          <p:cNvSpPr/>
          <p:nvPr/>
        </p:nvSpPr>
        <p:spPr>
          <a:xfrm>
            <a:off x="3769257" y="452739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F73E116-A5A5-4C8D-B603-BAF42BEE1512}"/>
              </a:ext>
            </a:extLst>
          </p:cNvPr>
          <p:cNvSpPr txBox="1"/>
          <p:nvPr/>
        </p:nvSpPr>
        <p:spPr>
          <a:xfrm>
            <a:off x="3883739" y="452682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61A764-E7DC-4636-8CF0-30248B113BB7}"/>
              </a:ext>
            </a:extLst>
          </p:cNvPr>
          <p:cNvSpPr txBox="1"/>
          <p:nvPr/>
        </p:nvSpPr>
        <p:spPr>
          <a:xfrm>
            <a:off x="74645" y="132122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000" dirty="0">
                <a:solidFill>
                  <a:schemeClr val="bg1"/>
                </a:solidFill>
              </a:rPr>
              <a:t>Category 2, $400 Answer, </a:t>
            </a:r>
          </a:p>
          <a:p>
            <a:pPr algn="ctr"/>
            <a:endParaRPr lang="en-US" altLang="en-US" sz="3000" dirty="0">
              <a:solidFill>
                <a:schemeClr val="bg1"/>
              </a:solidFill>
            </a:endParaRPr>
          </a:p>
          <a:p>
            <a:pPr algn="ctr"/>
            <a:endParaRPr lang="en-US" altLang="en-US" sz="3000" dirty="0">
              <a:solidFill>
                <a:schemeClr val="bg1"/>
              </a:solidFill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02C5E1D1-FC92-465A-8CBE-EB3DC732F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14B171-CC57-6C36-0264-37C4D4B01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665282"/>
              </p:ext>
            </p:extLst>
          </p:nvPr>
        </p:nvGraphicFramePr>
        <p:xfrm>
          <a:off x="1015482" y="960414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70420661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9456358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3230354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394764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7578086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7706943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3656674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082675975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674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109690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1498293-554A-1AA8-E245-866025849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200037"/>
              </p:ext>
            </p:extLst>
          </p:nvPr>
        </p:nvGraphicFramePr>
        <p:xfrm>
          <a:off x="1015482" y="1784847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321489638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2919798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78789061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8653108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2885109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657969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38282667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0624615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036418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93083821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22FFEB6-CDD6-CDC8-01A2-367455A1B06A}"/>
              </a:ext>
            </a:extLst>
          </p:cNvPr>
          <p:cNvSpPr txBox="1"/>
          <p:nvPr/>
        </p:nvSpPr>
        <p:spPr>
          <a:xfrm>
            <a:off x="914400" y="2949323"/>
            <a:ext cx="83074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Burnett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26757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032CFBAE-0758-4007-9E39-FC62DAA2392B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7" name="Textfeld 6">
            <a:hlinkClick r:id="rId4" action="ppaction://hlinksldjump"/>
            <a:extLst>
              <a:ext uri="{FF2B5EF4-FFF2-40B4-BE49-F238E27FC236}">
                <a16:creationId xmlns:a16="http://schemas.microsoft.com/office/drawing/2014/main" id="{1B569C46-E964-43C9-A11D-4FA95F9A5BA9}"/>
              </a:ext>
            </a:extLst>
          </p:cNvPr>
          <p:cNvSpPr txBox="1"/>
          <p:nvPr/>
        </p:nvSpPr>
        <p:spPr>
          <a:xfrm>
            <a:off x="285748" y="0"/>
            <a:ext cx="1162050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2, $400 Question, What is Burnett County Wisconsin?</a:t>
            </a:r>
          </a:p>
        </p:txBody>
      </p:sp>
      <p:pic>
        <p:nvPicPr>
          <p:cNvPr id="8" name="answer sound">
            <a:hlinkClick r:id="" action="ppaction://media"/>
            <a:extLst>
              <a:ext uri="{FF2B5EF4-FFF2-40B4-BE49-F238E27FC236}">
                <a16:creationId xmlns:a16="http://schemas.microsoft.com/office/drawing/2014/main" id="{CAD41FE7-1451-42BB-A890-C057382DC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7" name="middle part">
            <a:hlinkClick r:id="" action="ppaction://media"/>
            <a:extLst>
              <a:ext uri="{FF2B5EF4-FFF2-40B4-BE49-F238E27FC236}">
                <a16:creationId xmlns:a16="http://schemas.microsoft.com/office/drawing/2014/main" id="{DEC24655-B77C-4E12-80C1-0B46B2D59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468" y="223043"/>
            <a:ext cx="468313" cy="468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993EF-A6DE-8D5A-6E43-9BB339E95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9793" y="23488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15186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6C2AD3D-FCEB-4844-B1B2-46FBBCEB9F7D}"/>
              </a:ext>
            </a:extLst>
          </p:cNvPr>
          <p:cNvSpPr/>
          <p:nvPr/>
        </p:nvSpPr>
        <p:spPr>
          <a:xfrm>
            <a:off x="3769257" y="541081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584EAED-711B-48CA-B679-C545A175CB30}"/>
              </a:ext>
            </a:extLst>
          </p:cNvPr>
          <p:cNvSpPr txBox="1"/>
          <p:nvPr/>
        </p:nvSpPr>
        <p:spPr>
          <a:xfrm>
            <a:off x="3883739" y="54102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470CB3C-82E5-4BD1-9AD1-7AC2598419A9}"/>
              </a:ext>
            </a:extLst>
          </p:cNvPr>
          <p:cNvSpPr txBox="1"/>
          <p:nvPr/>
        </p:nvSpPr>
        <p:spPr>
          <a:xfrm>
            <a:off x="202634" y="309994"/>
            <a:ext cx="1198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2, $600 Answer, </a:t>
            </a: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6F7589B-5938-4148-A417-12B4140F1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A0FC999-F1A6-75BE-7D18-2BB7EB10D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029236"/>
              </p:ext>
            </p:extLst>
          </p:nvPr>
        </p:nvGraphicFramePr>
        <p:xfrm>
          <a:off x="1062135" y="1119918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00057180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55981607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83961783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199055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14338727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99056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1995884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66253295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888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5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6993474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38F62D-E70C-73C3-D4D1-4BC295EC20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587512"/>
              </p:ext>
            </p:extLst>
          </p:nvPr>
        </p:nvGraphicFramePr>
        <p:xfrm>
          <a:off x="1062135" y="1953064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42886580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88128772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5144495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40974032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55816529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8837857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38910440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98904064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352708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58,250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66,60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74,900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83,200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89,900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96,550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103,200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109,850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98649183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EF08FC9-44EC-74EF-CFB2-FBF81443E4B8}"/>
              </a:ext>
            </a:extLst>
          </p:cNvPr>
          <p:cNvSpPr txBox="1"/>
          <p:nvPr/>
        </p:nvSpPr>
        <p:spPr>
          <a:xfrm>
            <a:off x="995266" y="2921168"/>
            <a:ext cx="10582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Calumet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14424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BE9D1EE2-7350-4852-AF6F-F0E2A6A6F0F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6615C799-ADEC-417B-8084-474246D3F82D}"/>
              </a:ext>
            </a:extLst>
          </p:cNvPr>
          <p:cNvSpPr txBox="1"/>
          <p:nvPr/>
        </p:nvSpPr>
        <p:spPr>
          <a:xfrm>
            <a:off x="0" y="0"/>
            <a:ext cx="12192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2, $600 Question, What is Calumet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639CF562-F9A9-437A-969E-CCF5E1144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559393D-5CC9-42AC-A5AB-CD4D5884D964}"/>
              </a:ext>
            </a:extLst>
          </p:cNvPr>
          <p:cNvSpPr/>
          <p:nvPr/>
        </p:nvSpPr>
        <p:spPr>
          <a:xfrm>
            <a:off x="3769257" y="561713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B5943417-8942-4B78-A558-5F07B93D549C}"/>
              </a:ext>
            </a:extLst>
          </p:cNvPr>
          <p:cNvSpPr txBox="1"/>
          <p:nvPr/>
        </p:nvSpPr>
        <p:spPr>
          <a:xfrm>
            <a:off x="3883739" y="561656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D4FE51-473E-4D0A-B75A-1D494B12DE3D}"/>
              </a:ext>
            </a:extLst>
          </p:cNvPr>
          <p:cNvSpPr txBox="1"/>
          <p:nvPr/>
        </p:nvSpPr>
        <p:spPr>
          <a:xfrm>
            <a:off x="100308" y="441815"/>
            <a:ext cx="120916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2700" dirty="0">
                <a:solidFill>
                  <a:schemeClr val="bg1"/>
                </a:solidFill>
              </a:rPr>
              <a:t>Category 2, $800 Answer, </a:t>
            </a:r>
          </a:p>
          <a:p>
            <a:pPr algn="ctr">
              <a:buFontTx/>
              <a:buNone/>
            </a:pPr>
            <a:endParaRPr lang="en-US" altLang="en-US" sz="2700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en-US" altLang="en-US" sz="2700" dirty="0">
              <a:solidFill>
                <a:schemeClr val="bg1"/>
              </a:solidFill>
            </a:endParaRP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257F70D-32FC-4F29-8AC1-13552B3F5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784066-7379-92C0-5481-B260CA9ED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791652"/>
              </p:ext>
            </p:extLst>
          </p:nvPr>
        </p:nvGraphicFramePr>
        <p:xfrm>
          <a:off x="1155441" y="1111229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926741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4066644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9404635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387689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03180901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8187115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6946617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502775821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600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5566872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2A7BA8-A016-E1A4-8E1F-77E1A03DC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715082"/>
              </p:ext>
            </p:extLst>
          </p:nvPr>
        </p:nvGraphicFramePr>
        <p:xfrm>
          <a:off x="1155441" y="1988891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395396545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400083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5481994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28831778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3342447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35245831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049711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6473081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39662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55,650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63,600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71,550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79,500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92,250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98,600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104,950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9051585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FD6775-CA95-E589-2DE3-CA4E7A38E71A}"/>
              </a:ext>
            </a:extLst>
          </p:cNvPr>
          <p:cNvSpPr txBox="1"/>
          <p:nvPr/>
        </p:nvSpPr>
        <p:spPr>
          <a:xfrm>
            <a:off x="1054359" y="2928331"/>
            <a:ext cx="1087541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highlight>
                  <a:srgbClr val="E6E6E6"/>
                </a:highlight>
              </a:rPr>
              <a:t>Chippewa County Wisconsin is part of </a:t>
            </a:r>
          </a:p>
          <a:p>
            <a:r>
              <a:rPr lang="en-US" sz="5000" dirty="0">
                <a:highlight>
                  <a:srgbClr val="E6E6E6"/>
                </a:highlight>
              </a:rPr>
              <a:t>the Eau Claire WI Metropolitan Statistical</a:t>
            </a:r>
          </a:p>
          <a:p>
            <a:r>
              <a:rPr lang="en-US" sz="5000" dirty="0">
                <a:highlight>
                  <a:srgbClr val="E6E6E6"/>
                </a:highlight>
              </a:rPr>
              <a:t> Area MSA.</a:t>
            </a:r>
          </a:p>
        </p:txBody>
      </p:sp>
    </p:spTree>
    <p:extLst>
      <p:ext uri="{BB962C8B-B14F-4D97-AF65-F5344CB8AC3E}">
        <p14:creationId xmlns:p14="http://schemas.microsoft.com/office/powerpoint/2010/main" val="108325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71A07809-5453-4F39-B330-46E765001420}"/>
              </a:ext>
            </a:extLst>
          </p:cNvPr>
          <p:cNvSpPr txBox="1"/>
          <p:nvPr/>
        </p:nvSpPr>
        <p:spPr>
          <a:xfrm>
            <a:off x="4814020" y="4612654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3D2B2345-0D56-4847-BF33-ED2984EF24B3}"/>
              </a:ext>
            </a:extLst>
          </p:cNvPr>
          <p:cNvSpPr txBox="1"/>
          <p:nvPr/>
        </p:nvSpPr>
        <p:spPr>
          <a:xfrm>
            <a:off x="289248" y="442410"/>
            <a:ext cx="11902751" cy="4624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Category 2, $800 Question, What is Chippewa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C680AA7-1EA1-43CE-9811-19799FAED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3E03CA8-1E3C-4879-9A6E-610E1C2B69CD}"/>
              </a:ext>
            </a:extLst>
          </p:cNvPr>
          <p:cNvSpPr/>
          <p:nvPr/>
        </p:nvSpPr>
        <p:spPr>
          <a:xfrm>
            <a:off x="3769257" y="529110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5F3CA23-43E4-4C10-96B0-06EC28833248}"/>
              </a:ext>
            </a:extLst>
          </p:cNvPr>
          <p:cNvSpPr txBox="1"/>
          <p:nvPr/>
        </p:nvSpPr>
        <p:spPr>
          <a:xfrm>
            <a:off x="3883739" y="529053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5182288-7B1F-4D3C-9B78-21AA57CB4F08}"/>
              </a:ext>
            </a:extLst>
          </p:cNvPr>
          <p:cNvSpPr txBox="1"/>
          <p:nvPr/>
        </p:nvSpPr>
        <p:spPr>
          <a:xfrm>
            <a:off x="436790" y="151374"/>
            <a:ext cx="11594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Category 2, $1,000 Answer,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780668E6-ACFB-4384-9776-6B42EB339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3D23061-87CF-858B-9FCC-F661D96B15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833088"/>
              </p:ext>
            </p:extLst>
          </p:nvPr>
        </p:nvGraphicFramePr>
        <p:xfrm>
          <a:off x="838197" y="843871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61481515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0737893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3442322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8595277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78558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1911307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3100356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839218461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007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88149751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12242B-29BF-6EEE-7BDA-3BD0F185B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095338"/>
              </p:ext>
            </p:extLst>
          </p:nvPr>
        </p:nvGraphicFramePr>
        <p:xfrm>
          <a:off x="838197" y="1694292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24184608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56844563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1631523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5322302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0178416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3698635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5313254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5937660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4225336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0154393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011946A-93CE-48AC-106C-E89171473597}"/>
              </a:ext>
            </a:extLst>
          </p:cNvPr>
          <p:cNvSpPr txBox="1"/>
          <p:nvPr/>
        </p:nvSpPr>
        <p:spPr>
          <a:xfrm>
            <a:off x="806586" y="2761862"/>
            <a:ext cx="75016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Clark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240885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EDA3BF45-7704-49E6-9C24-042A1A769C7D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F60BC59C-B81E-4FA3-B923-A1817C169E07}"/>
              </a:ext>
            </a:extLst>
          </p:cNvPr>
          <p:cNvSpPr txBox="1"/>
          <p:nvPr/>
        </p:nvSpPr>
        <p:spPr>
          <a:xfrm>
            <a:off x="163285" y="208255"/>
            <a:ext cx="1186542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altLang="en-US" sz="8500" dirty="0">
                <a:solidFill>
                  <a:schemeClr val="bg1"/>
                </a:solidFill>
              </a:rPr>
              <a:t>Category 2, $1,000 Question, What is Clark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850BE94-B079-4BB6-B143-A66238B7D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42B8C34-3466-4AE8-9ED6-426CB860275B}"/>
              </a:ext>
            </a:extLst>
          </p:cNvPr>
          <p:cNvSpPr/>
          <p:nvPr/>
        </p:nvSpPr>
        <p:spPr>
          <a:xfrm>
            <a:off x="3776143" y="599893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feld 10">
            <a:hlinkClick r:id="rId4" action="ppaction://hlinksldjump"/>
            <a:extLst>
              <a:ext uri="{FF2B5EF4-FFF2-40B4-BE49-F238E27FC236}">
                <a16:creationId xmlns:a16="http://schemas.microsoft.com/office/drawing/2014/main" id="{738FDA55-98CB-4573-BB69-1EF8C19C3E68}"/>
              </a:ext>
            </a:extLst>
          </p:cNvPr>
          <p:cNvSpPr txBox="1"/>
          <p:nvPr/>
        </p:nvSpPr>
        <p:spPr>
          <a:xfrm>
            <a:off x="3890625" y="5998362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E2BB1E1-2E91-4E02-B0B1-685168B598BA}"/>
              </a:ext>
            </a:extLst>
          </p:cNvPr>
          <p:cNvSpPr txBox="1"/>
          <p:nvPr/>
        </p:nvSpPr>
        <p:spPr>
          <a:xfrm>
            <a:off x="202634" y="-29752"/>
            <a:ext cx="1207070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3, $200 Answer, </a:t>
            </a:r>
          </a:p>
          <a:p>
            <a:pPr algn="ctr"/>
            <a:endParaRPr 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7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5D9AF67-06D3-40FA-A805-4CB3210B9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EEED8E-F60A-9BAB-ED3A-8BF9AC48B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202069"/>
              </p:ext>
            </p:extLst>
          </p:nvPr>
        </p:nvGraphicFramePr>
        <p:xfrm>
          <a:off x="1080795" y="842605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07779028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0862270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71253018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2912508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405588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83424649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19616377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281506870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9043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15004460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847503-5A9C-D390-E289-4F818ADA0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85510"/>
              </p:ext>
            </p:extLst>
          </p:nvPr>
        </p:nvGraphicFramePr>
        <p:xfrm>
          <a:off x="1080795" y="1744442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77556855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6183964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6034476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0570320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3355521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08764017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02834186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3816595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9437622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55,800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63,800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71,750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79,700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86,100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92,500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98,850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105,250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13516824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E838422-3878-A7E9-A057-002432CBCA80}"/>
              </a:ext>
            </a:extLst>
          </p:cNvPr>
          <p:cNvSpPr txBox="1"/>
          <p:nvPr/>
        </p:nvSpPr>
        <p:spPr>
          <a:xfrm>
            <a:off x="951722" y="2750785"/>
            <a:ext cx="90822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Columbia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7546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lumn1- 200$- text">
            <a:extLst>
              <a:ext uri="{FF2B5EF4-FFF2-40B4-BE49-F238E27FC236}">
                <a16:creationId xmlns:a16="http://schemas.microsoft.com/office/drawing/2014/main" id="{D90B93D2-B369-4521-99CD-F87ECF062B84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4" name="Textfeld 3">
            <a:hlinkClick r:id="rId4" action="ppaction://hlinksldjump"/>
            <a:extLst>
              <a:ext uri="{FF2B5EF4-FFF2-40B4-BE49-F238E27FC236}">
                <a16:creationId xmlns:a16="http://schemas.microsoft.com/office/drawing/2014/main" id="{3751D731-30C6-48BB-A780-3CF3C39888F4}"/>
              </a:ext>
            </a:extLst>
          </p:cNvPr>
          <p:cNvSpPr txBox="1"/>
          <p:nvPr/>
        </p:nvSpPr>
        <p:spPr>
          <a:xfrm>
            <a:off x="0" y="-261257"/>
            <a:ext cx="1190290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altLang="en-US" sz="8000" dirty="0">
                <a:solidFill>
                  <a:schemeClr val="bg1"/>
                </a:solidFill>
              </a:rPr>
              <a:t>Category 3, $200 Question, What is Columbia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A72221C4-868C-4CD6-B833-87C9179E7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E0C271-6049-4F45-85D9-5CD3B52BE30E}"/>
              </a:ext>
            </a:extLst>
          </p:cNvPr>
          <p:cNvSpPr/>
          <p:nvPr/>
        </p:nvSpPr>
        <p:spPr>
          <a:xfrm>
            <a:off x="3769257" y="530921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D0E1B69-8D4E-4B1F-BD5D-026DEE6CA688}"/>
              </a:ext>
            </a:extLst>
          </p:cNvPr>
          <p:cNvSpPr txBox="1"/>
          <p:nvPr/>
        </p:nvSpPr>
        <p:spPr>
          <a:xfrm>
            <a:off x="3883739" y="53086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93B4FF3-57E9-41C2-9CBE-610E3A13B908}"/>
              </a:ext>
            </a:extLst>
          </p:cNvPr>
          <p:cNvSpPr txBox="1"/>
          <p:nvPr/>
        </p:nvSpPr>
        <p:spPr>
          <a:xfrm>
            <a:off x="497605" y="373225"/>
            <a:ext cx="11491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3, $400 Answer, </a:t>
            </a:r>
          </a:p>
          <a:p>
            <a:pPr algn="ctr"/>
            <a:endParaRPr lang="en-US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B3B3C8C5-DC26-4044-A74C-C76B0D140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B21427-CF7D-C6A7-0FDA-29BB79199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069770"/>
              </p:ext>
            </p:extLst>
          </p:nvPr>
        </p:nvGraphicFramePr>
        <p:xfrm>
          <a:off x="985685" y="1094114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408602441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4975904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1465497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96010298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54044509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4744756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8685205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168122582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624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72744105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5369258-3C54-39A3-2597-C66EE51A9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526142"/>
              </p:ext>
            </p:extLst>
          </p:nvPr>
        </p:nvGraphicFramePr>
        <p:xfrm>
          <a:off x="985685" y="1955888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82925888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48385964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17754420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90466555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3620611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1471768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20035937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5458910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6665474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2504729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071008D-517F-3279-64C7-E7648A9A17ED}"/>
              </a:ext>
            </a:extLst>
          </p:cNvPr>
          <p:cNvSpPr txBox="1"/>
          <p:nvPr/>
        </p:nvSpPr>
        <p:spPr>
          <a:xfrm>
            <a:off x="873718" y="3019478"/>
            <a:ext cx="87915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Crawford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11463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97EB3405-BED6-4F44-855F-C92BB5FE4716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4" name="Textfeld 3">
            <a:hlinkClick r:id="rId4" action="ppaction://hlinksldjump"/>
            <a:extLst>
              <a:ext uri="{FF2B5EF4-FFF2-40B4-BE49-F238E27FC236}">
                <a16:creationId xmlns:a16="http://schemas.microsoft.com/office/drawing/2014/main" id="{B7BB6C98-E200-4D14-8741-1C7D34577A65}"/>
              </a:ext>
            </a:extLst>
          </p:cNvPr>
          <p:cNvSpPr txBox="1"/>
          <p:nvPr/>
        </p:nvSpPr>
        <p:spPr>
          <a:xfrm>
            <a:off x="150716" y="-94943"/>
            <a:ext cx="11931634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altLang="en-US" sz="8500" dirty="0">
                <a:solidFill>
                  <a:schemeClr val="bg1"/>
                </a:solidFill>
              </a:rPr>
              <a:t>Category 3, $400 Question, What is Crawford County Wisconsin?</a:t>
            </a:r>
          </a:p>
        </p:txBody>
      </p:sp>
      <p:pic>
        <p:nvPicPr>
          <p:cNvPr id="9" name="answer sound">
            <a:hlinkClick r:id="" action="ppaction://media"/>
            <a:extLst>
              <a:ext uri="{FF2B5EF4-FFF2-40B4-BE49-F238E27FC236}">
                <a16:creationId xmlns:a16="http://schemas.microsoft.com/office/drawing/2014/main" id="{DAEA4780-7D79-4BB4-8BE0-CDD788CDC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81FB444E-34B5-485E-81E9-6EAA411525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94A538C-C540-4F58-A4B4-07BA8FF8B73B}"/>
              </a:ext>
            </a:extLst>
          </p:cNvPr>
          <p:cNvSpPr/>
          <p:nvPr/>
        </p:nvSpPr>
        <p:spPr>
          <a:xfrm>
            <a:off x="688061" y="428180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2BA0C5-0046-4FA0-AB7D-F2FCD0E09D6E}"/>
              </a:ext>
            </a:extLst>
          </p:cNvPr>
          <p:cNvSpPr txBox="1"/>
          <p:nvPr/>
        </p:nvSpPr>
        <p:spPr>
          <a:xfrm>
            <a:off x="688061" y="621190"/>
            <a:ext cx="10815873" cy="49398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Category 1) </a:t>
            </a:r>
          </a:p>
          <a:p>
            <a:pPr algn="ctr"/>
            <a:r>
              <a:rPr lang="en-US" sz="8000" b="0" i="0" u="sng" dirty="0">
                <a:effectLst/>
                <a:highlight>
                  <a:srgbClr val="FFFFFF"/>
                </a:highlight>
                <a:latin typeface="PT Sans" panose="020B0503020203020204" pitchFamily="34" charset="0"/>
              </a:rPr>
              <a:t>Adams Ashland Barron Bayfield or Brown Wisconsin County</a:t>
            </a:r>
            <a:endParaRPr lang="de-AT" sz="7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rhyme time">
            <a:hlinkClick r:id="" action="ppaction://media"/>
            <a:extLst>
              <a:ext uri="{FF2B5EF4-FFF2-40B4-BE49-F238E27FC236}">
                <a16:creationId xmlns:a16="http://schemas.microsoft.com/office/drawing/2014/main" id="{9E9063AA-B8A9-4791-86E0-82BFDBA2B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74" y="152877"/>
            <a:ext cx="468313" cy="468313"/>
          </a:xfrm>
          <a:prstGeom prst="rect">
            <a:avLst/>
          </a:prstGeom>
        </p:spPr>
      </p:pic>
      <p:pic>
        <p:nvPicPr>
          <p:cNvPr id="4" name="Picture 3" descr="A qr code with different colored text&#10;&#10;Description automatically generated">
            <a:extLst>
              <a:ext uri="{FF2B5EF4-FFF2-40B4-BE49-F238E27FC236}">
                <a16:creationId xmlns:a16="http://schemas.microsoft.com/office/drawing/2014/main" id="{DD11674B-2A03-36C9-B1F3-0F35C1604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5965"/>
            <a:ext cx="3271876" cy="15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E5CBDA4-8484-4819-9641-38FCE54E6F01}"/>
              </a:ext>
            </a:extLst>
          </p:cNvPr>
          <p:cNvSpPr/>
          <p:nvPr/>
        </p:nvSpPr>
        <p:spPr>
          <a:xfrm>
            <a:off x="3769257" y="5207207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7427A9DB-886E-42CF-8EF4-E5E74DDD736B}"/>
              </a:ext>
            </a:extLst>
          </p:cNvPr>
          <p:cNvSpPr txBox="1"/>
          <p:nvPr/>
        </p:nvSpPr>
        <p:spPr>
          <a:xfrm>
            <a:off x="3883739" y="5206638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DCA074-A082-4099-BAC1-CA819BA5905F}"/>
              </a:ext>
            </a:extLst>
          </p:cNvPr>
          <p:cNvSpPr txBox="1"/>
          <p:nvPr/>
        </p:nvSpPr>
        <p:spPr>
          <a:xfrm>
            <a:off x="358351" y="233567"/>
            <a:ext cx="1175521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3, $600 Answer, </a:t>
            </a:r>
          </a:p>
          <a:p>
            <a:pPr algn="ctr"/>
            <a:endParaRPr 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9FBE9A2-06D1-4981-8834-BEF60A32F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656AFE-8FB9-36C9-5B8E-3E1BC9A04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947092"/>
              </p:ext>
            </p:extLst>
          </p:nvPr>
        </p:nvGraphicFramePr>
        <p:xfrm>
          <a:off x="1108788" y="854861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60054633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9853483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5752992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2666223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4667735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699280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8534174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929084313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711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90976255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C7BD8E-C4B8-4CE3-847C-F1810BDE0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819561"/>
              </p:ext>
            </p:extLst>
          </p:nvPr>
        </p:nvGraphicFramePr>
        <p:xfrm>
          <a:off x="1108788" y="1486624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17185495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58114478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4852004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81274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57121723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3380855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71536790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3660219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940399188"/>
                    </a:ext>
                  </a:extLst>
                </a:gridCol>
              </a:tblGrid>
              <a:tr h="606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68,500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78,250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88,050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97,800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105,650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113,450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121,300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129,100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54186875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3DEA3A0-F4FE-5E37-44D4-AAA23CE8E051}"/>
              </a:ext>
            </a:extLst>
          </p:cNvPr>
          <p:cNvSpPr txBox="1"/>
          <p:nvPr/>
        </p:nvSpPr>
        <p:spPr>
          <a:xfrm>
            <a:off x="1016422" y="2292947"/>
            <a:ext cx="10607966" cy="2703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0" kern="100" dirty="0">
                <a:effectLst/>
                <a:highlight>
                  <a:srgbClr val="E6E6E6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Dane County Wisconsin is part of the Madison Wisconsin HUD Metro Fair Market Rents FMR Area</a:t>
            </a:r>
            <a:r>
              <a:rPr lang="en-US" sz="3000" kern="100" dirty="0">
                <a:effectLst/>
                <a:highlight>
                  <a:srgbClr val="E6E6E6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6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9A97CE54-38B5-47AC-A0B9-979C930E1E0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2" name="Textfeld 11">
            <a:hlinkClick r:id="rId4" action="ppaction://hlinksldjump"/>
            <a:extLst>
              <a:ext uri="{FF2B5EF4-FFF2-40B4-BE49-F238E27FC236}">
                <a16:creationId xmlns:a16="http://schemas.microsoft.com/office/drawing/2014/main" id="{DC125AC1-D46C-4D50-AA29-D0DE5422EFA5}"/>
              </a:ext>
            </a:extLst>
          </p:cNvPr>
          <p:cNvSpPr txBox="1"/>
          <p:nvPr/>
        </p:nvSpPr>
        <p:spPr>
          <a:xfrm>
            <a:off x="390328" y="92612"/>
            <a:ext cx="1141133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3, $600 Question, What is Dane County Wisconsin?</a:t>
            </a:r>
            <a:endParaRPr lang="de-AT" sz="9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9" name="answer sound">
            <a:hlinkClick r:id="" action="ppaction://media"/>
            <a:extLst>
              <a:ext uri="{FF2B5EF4-FFF2-40B4-BE49-F238E27FC236}">
                <a16:creationId xmlns:a16="http://schemas.microsoft.com/office/drawing/2014/main" id="{F968428A-6BB9-4672-B410-CD3F3B384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4A07F70-AF57-4003-A624-4C18BA31D360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620A0F2-23CF-4703-B375-4D07EF8E83D0}"/>
              </a:ext>
            </a:extLst>
          </p:cNvPr>
          <p:cNvSpPr txBox="1"/>
          <p:nvPr/>
        </p:nvSpPr>
        <p:spPr>
          <a:xfrm>
            <a:off x="3883739" y="57976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E5B5EAF-5621-42F8-BED3-693F9D97AE29}"/>
              </a:ext>
            </a:extLst>
          </p:cNvPr>
          <p:cNvSpPr txBox="1"/>
          <p:nvPr/>
        </p:nvSpPr>
        <p:spPr>
          <a:xfrm>
            <a:off x="457200" y="361855"/>
            <a:ext cx="116352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3500" dirty="0">
                <a:solidFill>
                  <a:schemeClr val="bg1"/>
                </a:solidFill>
              </a:rPr>
              <a:t>Category 3, $800 Answer, </a:t>
            </a:r>
          </a:p>
          <a:p>
            <a:pPr algn="ctr">
              <a:buFontTx/>
              <a:buNone/>
            </a:pPr>
            <a:endParaRPr lang="de-AT" sz="3500" dirty="0"/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7D70EDA-5647-496D-86AE-CE2F4A4B5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AE2F5D-CCDE-4631-A422-8C3A7C2D4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295320"/>
              </p:ext>
            </p:extLst>
          </p:nvPr>
        </p:nvGraphicFramePr>
        <p:xfrm>
          <a:off x="922176" y="1256689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48808182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00303384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88152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9188465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1690988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9733528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43013125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715072267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385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29240864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46E2ECC-EB42-4A4F-1095-25E3E0CF97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931633"/>
              </p:ext>
            </p:extLst>
          </p:nvPr>
        </p:nvGraphicFramePr>
        <p:xfrm>
          <a:off x="922176" y="2023078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60301722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8819101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93542020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020182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95657814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9893073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9367342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3212515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201099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51,350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58,700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66,050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73,350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79,250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85,100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91,000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96,850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22084137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39AE862-467A-0849-4F71-C2C07C9583D2}"/>
              </a:ext>
            </a:extLst>
          </p:cNvPr>
          <p:cNvSpPr txBox="1"/>
          <p:nvPr/>
        </p:nvSpPr>
        <p:spPr>
          <a:xfrm>
            <a:off x="811763" y="3107094"/>
            <a:ext cx="79505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Dodge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17134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1C57F0D2-DA08-4621-B610-6D5EC70DEF10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68E4539-55B1-43E1-9381-C7BD5BF7A8B1}"/>
              </a:ext>
            </a:extLst>
          </p:cNvPr>
          <p:cNvSpPr txBox="1"/>
          <p:nvPr/>
        </p:nvSpPr>
        <p:spPr>
          <a:xfrm>
            <a:off x="427651" y="0"/>
            <a:ext cx="11336693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marL="0" indent="0" algn="ctr">
              <a:buFontTx/>
              <a:buNone/>
            </a:pPr>
            <a:r>
              <a:rPr lang="en-US" altLang="en-US" sz="8600" dirty="0">
                <a:solidFill>
                  <a:schemeClr val="bg1"/>
                </a:solidFill>
              </a:rPr>
              <a:t>Category 3, $800 Question, What is Dodge County Wisconsin?</a:t>
            </a:r>
            <a:endParaRPr lang="de-AT" sz="8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D75D993F-6261-4271-9E3D-9269ABD4C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BB7C6B9-15B6-4B75-84BA-21602947AC37}"/>
              </a:ext>
            </a:extLst>
          </p:cNvPr>
          <p:cNvSpPr/>
          <p:nvPr/>
        </p:nvSpPr>
        <p:spPr>
          <a:xfrm>
            <a:off x="3769257" y="527853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>
            <a:hlinkClick r:id="rId4" action="ppaction://hlinksldjump"/>
            <a:extLst>
              <a:ext uri="{FF2B5EF4-FFF2-40B4-BE49-F238E27FC236}">
                <a16:creationId xmlns:a16="http://schemas.microsoft.com/office/drawing/2014/main" id="{8C2DC9DD-9DBB-4221-8AF0-57200923CDA8}"/>
              </a:ext>
            </a:extLst>
          </p:cNvPr>
          <p:cNvSpPr txBox="1"/>
          <p:nvPr/>
        </p:nvSpPr>
        <p:spPr>
          <a:xfrm>
            <a:off x="3883739" y="526631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C29092D-8420-4214-B0DC-7A3A016D9BDC}"/>
              </a:ext>
            </a:extLst>
          </p:cNvPr>
          <p:cNvSpPr txBox="1"/>
          <p:nvPr/>
        </p:nvSpPr>
        <p:spPr>
          <a:xfrm>
            <a:off x="436790" y="233567"/>
            <a:ext cx="116348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3500" dirty="0">
                <a:solidFill>
                  <a:schemeClr val="bg1"/>
                </a:solidFill>
              </a:rPr>
              <a:t>Category 3, $1,000 Answer, </a:t>
            </a:r>
          </a:p>
          <a:p>
            <a:pPr algn="ctr">
              <a:buFontTx/>
              <a:buNone/>
            </a:pPr>
            <a:endParaRPr lang="en-US" altLang="en-US" sz="3500" dirty="0">
              <a:solidFill>
                <a:schemeClr val="bg1"/>
              </a:solidFill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DC4D2546-29F3-4208-8F21-39A85B4DE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CE5702F-BF14-C88D-9777-B4ACBEFB8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381181"/>
              </p:ext>
            </p:extLst>
          </p:nvPr>
        </p:nvGraphicFramePr>
        <p:xfrm>
          <a:off x="996391" y="1122575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53387214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3396492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9777917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3385857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7568602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1984759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27827563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624171333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4910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16577571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AF889E5-7368-F05A-2BE5-49072727B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723424"/>
              </p:ext>
            </p:extLst>
          </p:nvPr>
        </p:nvGraphicFramePr>
        <p:xfrm>
          <a:off x="996391" y="1888964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47914221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9388961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2250452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7227095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94658384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2180283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4059956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46590485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679709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51,700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59,100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66,500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73,850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79,800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85,700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91,600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97,500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6264644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64C4501-74ED-0E0B-5C81-EB294BB59B3D}"/>
              </a:ext>
            </a:extLst>
          </p:cNvPr>
          <p:cNvSpPr txBox="1"/>
          <p:nvPr/>
        </p:nvSpPr>
        <p:spPr>
          <a:xfrm>
            <a:off x="827425" y="2921168"/>
            <a:ext cx="74808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Door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9318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357B6FF5-21D1-449C-8E97-D8C0A153D089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4" name="Textfeld 3">
            <a:hlinkClick r:id="rId4" action="ppaction://hlinksldjump"/>
            <a:extLst>
              <a:ext uri="{FF2B5EF4-FFF2-40B4-BE49-F238E27FC236}">
                <a16:creationId xmlns:a16="http://schemas.microsoft.com/office/drawing/2014/main" id="{F6B79E97-5690-4492-91EE-D47F1AC3BCDD}"/>
              </a:ext>
            </a:extLst>
          </p:cNvPr>
          <p:cNvSpPr txBox="1"/>
          <p:nvPr/>
        </p:nvSpPr>
        <p:spPr>
          <a:xfrm>
            <a:off x="150716" y="1048010"/>
            <a:ext cx="118905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3, $1,000 Question, What is Door County Wisconsin? </a:t>
            </a:r>
          </a:p>
        </p:txBody>
      </p:sp>
      <p:pic>
        <p:nvPicPr>
          <p:cNvPr id="9" name="answer sound">
            <a:hlinkClick r:id="" action="ppaction://media"/>
            <a:extLst>
              <a:ext uri="{FF2B5EF4-FFF2-40B4-BE49-F238E27FC236}">
                <a16:creationId xmlns:a16="http://schemas.microsoft.com/office/drawing/2014/main" id="{DCF79861-4AA0-400F-9E13-48921D052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2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152FC92-B85D-496C-81FA-F4AC78574A59}"/>
              </a:ext>
            </a:extLst>
          </p:cNvPr>
          <p:cNvSpPr/>
          <p:nvPr/>
        </p:nvSpPr>
        <p:spPr>
          <a:xfrm>
            <a:off x="3769257" y="558996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>
            <a:hlinkClick r:id="rId4" action="ppaction://hlinksldjump"/>
            <a:extLst>
              <a:ext uri="{FF2B5EF4-FFF2-40B4-BE49-F238E27FC236}">
                <a16:creationId xmlns:a16="http://schemas.microsoft.com/office/drawing/2014/main" id="{52CEFC87-197F-4BEA-9DB4-AD11885D1588}"/>
              </a:ext>
            </a:extLst>
          </p:cNvPr>
          <p:cNvSpPr txBox="1"/>
          <p:nvPr/>
        </p:nvSpPr>
        <p:spPr>
          <a:xfrm>
            <a:off x="3883739" y="559696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1349787-C97F-42FB-86D0-D772EE0CBEE0}"/>
              </a:ext>
            </a:extLst>
          </p:cNvPr>
          <p:cNvSpPr txBox="1"/>
          <p:nvPr/>
        </p:nvSpPr>
        <p:spPr>
          <a:xfrm>
            <a:off x="511625" y="118541"/>
            <a:ext cx="111687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500" dirty="0">
                <a:solidFill>
                  <a:schemeClr val="bg1"/>
                </a:solidFill>
              </a:rPr>
              <a:t>Category 4, $200 Answer, </a:t>
            </a:r>
          </a:p>
          <a:p>
            <a:pPr algn="ctr"/>
            <a:endParaRPr lang="en-US" altLang="en-US" sz="3500" dirty="0">
              <a:solidFill>
                <a:schemeClr val="bg1"/>
              </a:solidFill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D727B91-0565-445E-A3E2-D567AA61D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9A0FB2-FFB9-119D-202E-C4549C921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453965"/>
              </p:ext>
            </p:extLst>
          </p:nvPr>
        </p:nvGraphicFramePr>
        <p:xfrm>
          <a:off x="1164768" y="1007549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7132898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23260152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2071778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29141270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7593836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486135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0988956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29797841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491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98677822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8DC0956-42CD-AC3E-41A1-3FBBE1D0B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734345"/>
              </p:ext>
            </p:extLst>
          </p:nvPr>
        </p:nvGraphicFramePr>
        <p:xfrm>
          <a:off x="1164768" y="1751207"/>
          <a:ext cx="10515600" cy="851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378605609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1962849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95728974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48944561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42565566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56879365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70323807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63784974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16045323"/>
                    </a:ext>
                  </a:extLst>
                </a:gridCol>
              </a:tblGrid>
              <a:tr h="851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53,350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60,950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76,150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82,250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88,350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94,450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100,550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07556886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121B62D-417A-D83B-29A0-D866148E92D1}"/>
              </a:ext>
            </a:extLst>
          </p:cNvPr>
          <p:cNvSpPr txBox="1"/>
          <p:nvPr/>
        </p:nvSpPr>
        <p:spPr>
          <a:xfrm>
            <a:off x="202634" y="2826774"/>
            <a:ext cx="12056232" cy="2703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0" kern="100" dirty="0">
                <a:effectLst/>
                <a:highlight>
                  <a:srgbClr val="E6E6E6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Douglas County Wisconsin is part of the Duluth, Minnesota Wisconsin MN-WI HUD Metro Fair Market Rents FMR Area.</a:t>
            </a:r>
          </a:p>
        </p:txBody>
      </p:sp>
    </p:spTree>
    <p:extLst>
      <p:ext uri="{BB962C8B-B14F-4D97-AF65-F5344CB8AC3E}">
        <p14:creationId xmlns:p14="http://schemas.microsoft.com/office/powerpoint/2010/main" val="26524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1E2BDADF-C529-4875-82F8-8610C95494FD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704E2314-558A-4512-B82F-3D1E4B61802A}"/>
              </a:ext>
            </a:extLst>
          </p:cNvPr>
          <p:cNvSpPr txBox="1"/>
          <p:nvPr/>
        </p:nvSpPr>
        <p:spPr>
          <a:xfrm>
            <a:off x="150717" y="134501"/>
            <a:ext cx="1189056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  <a:endParaRPr lang="de-AT" sz="4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en-US" altLang="en-US" sz="8500" dirty="0">
                <a:solidFill>
                  <a:schemeClr val="bg1"/>
                </a:solidFill>
              </a:rPr>
              <a:t>Category 4, $200 Question, What is Douglas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3B57DF0-B7D2-4629-B3A3-C49E4968D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889D11D-8C58-495F-AF14-EE3186614B2E}"/>
              </a:ext>
            </a:extLst>
          </p:cNvPr>
          <p:cNvSpPr/>
          <p:nvPr/>
        </p:nvSpPr>
        <p:spPr>
          <a:xfrm>
            <a:off x="3769257" y="527497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341159D-E67B-4BEC-BDFD-32683A6B2462}"/>
              </a:ext>
            </a:extLst>
          </p:cNvPr>
          <p:cNvSpPr txBox="1"/>
          <p:nvPr/>
        </p:nvSpPr>
        <p:spPr>
          <a:xfrm>
            <a:off x="3883739" y="5262753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739C58C-5FCD-4DDA-88C7-B5B7B15DF94C}"/>
              </a:ext>
            </a:extLst>
          </p:cNvPr>
          <p:cNvSpPr txBox="1"/>
          <p:nvPr/>
        </p:nvSpPr>
        <p:spPr>
          <a:xfrm>
            <a:off x="161963" y="233567"/>
            <a:ext cx="1186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200" dirty="0">
                <a:solidFill>
                  <a:schemeClr val="bg1"/>
                </a:solidFill>
              </a:rPr>
              <a:t>Category 4, $400 Answer, </a:t>
            </a:r>
          </a:p>
          <a:p>
            <a:pPr algn="ctr">
              <a:spcBef>
                <a:spcPct val="50000"/>
              </a:spcBef>
              <a:defRPr/>
            </a:pPr>
            <a:endParaRPr lang="en-US" altLang="en-US" sz="3200" dirty="0">
              <a:solidFill>
                <a:schemeClr val="bg1"/>
              </a:solidFill>
            </a:endParaRP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1E3A62A7-55FB-4399-9793-7FAC44841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3D5E79-4EEA-79B6-00BF-657B608A3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841252"/>
              </p:ext>
            </p:extLst>
          </p:nvPr>
        </p:nvGraphicFramePr>
        <p:xfrm>
          <a:off x="1155440" y="1128365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6349061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21671954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24401047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6109671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03520907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35712552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0819334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352273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091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826106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B8DFC16-36D5-C2B4-21AA-2CBA616D7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74244"/>
              </p:ext>
            </p:extLst>
          </p:nvPr>
        </p:nvGraphicFramePr>
        <p:xfrm>
          <a:off x="1155440" y="1952798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66964055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57072024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11257612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5334511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99708883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6040436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41009089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59318333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1826179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52,850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67,950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75,500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81,550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87,600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93,650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99,700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179185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7365EB7-3469-382B-C890-45C87575670C}"/>
              </a:ext>
            </a:extLst>
          </p:cNvPr>
          <p:cNvSpPr txBox="1"/>
          <p:nvPr/>
        </p:nvSpPr>
        <p:spPr>
          <a:xfrm>
            <a:off x="1063690" y="2989164"/>
            <a:ext cx="76138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Dunn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16164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48976F05-955C-45E8-BC9E-EAB56022F564}"/>
              </a:ext>
            </a:extLst>
          </p:cNvPr>
          <p:cNvSpPr txBox="1"/>
          <p:nvPr/>
        </p:nvSpPr>
        <p:spPr>
          <a:xfrm>
            <a:off x="4862917" y="5418244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1DCC840-90F6-4592-BA16-276AE580617D}"/>
              </a:ext>
            </a:extLst>
          </p:cNvPr>
          <p:cNvSpPr txBox="1"/>
          <p:nvPr/>
        </p:nvSpPr>
        <p:spPr>
          <a:xfrm>
            <a:off x="150716" y="524991"/>
            <a:ext cx="11773806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4, $400 Question, What is Dunn County Wisconsin?</a:t>
            </a:r>
            <a:endParaRPr lang="de-AT" sz="8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1" name="answer sound">
            <a:hlinkClick r:id="" action="ppaction://media"/>
            <a:extLst>
              <a:ext uri="{FF2B5EF4-FFF2-40B4-BE49-F238E27FC236}">
                <a16:creationId xmlns:a16="http://schemas.microsoft.com/office/drawing/2014/main" id="{3B471C29-80C7-4C21-8E70-A3A516ACA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BDCE4-4EB8-F6FE-865E-7FE44002C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370" y="23488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3383"/>
      </p:ext>
    </p:extLst>
  </p:cSld>
  <p:clrMapOvr>
    <a:masterClrMapping/>
  </p:clrMapOvr>
  <p:transition spd="slow" advTm="1000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E99F966-411B-48D5-81DD-644A3F19C848}"/>
              </a:ext>
            </a:extLst>
          </p:cNvPr>
          <p:cNvSpPr/>
          <p:nvPr/>
        </p:nvSpPr>
        <p:spPr>
          <a:xfrm>
            <a:off x="3769257" y="521035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0F7D7095-B2DA-46D2-AEC2-E71AFD043A0E}"/>
              </a:ext>
            </a:extLst>
          </p:cNvPr>
          <p:cNvSpPr txBox="1"/>
          <p:nvPr/>
        </p:nvSpPr>
        <p:spPr>
          <a:xfrm>
            <a:off x="3883739" y="519813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0DD7D9F-8294-4267-A353-0B23FC14A760}"/>
              </a:ext>
            </a:extLst>
          </p:cNvPr>
          <p:cNvSpPr txBox="1"/>
          <p:nvPr/>
        </p:nvSpPr>
        <p:spPr>
          <a:xfrm>
            <a:off x="323461" y="233567"/>
            <a:ext cx="1186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3000" dirty="0">
                <a:solidFill>
                  <a:schemeClr val="bg1"/>
                </a:solidFill>
              </a:rPr>
              <a:t>Category 4, $600 Answer, </a:t>
            </a:r>
          </a:p>
          <a:p>
            <a:pPr algn="ctr">
              <a:buFontTx/>
              <a:buNone/>
            </a:pPr>
            <a:endParaRPr lang="en-US" altLang="en-US" sz="3000" dirty="0">
              <a:solidFill>
                <a:schemeClr val="bg1"/>
              </a:solidFill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9A71F47E-AE87-4517-99D6-C8B4F287E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333674A-AF6C-F9E0-72B0-7756ADD1F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686691"/>
              </p:ext>
            </p:extLst>
          </p:nvPr>
        </p:nvGraphicFramePr>
        <p:xfrm>
          <a:off x="1080796" y="980907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04778277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8351507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83864585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5180458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670197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9495271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47688935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11930173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110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3748322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F6E0B6-0B97-4A1A-56CE-0E2F2BB876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255456"/>
              </p:ext>
            </p:extLst>
          </p:nvPr>
        </p:nvGraphicFramePr>
        <p:xfrm>
          <a:off x="1080796" y="1867814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70106656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81084656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17432244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44726288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8800091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5029252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7881113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83261661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826316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55,650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63,600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71,550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79,500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92,250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98,600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104,950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3534635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C17AF11-D5A5-ADDC-A553-419B303638FA}"/>
              </a:ext>
            </a:extLst>
          </p:cNvPr>
          <p:cNvSpPr txBox="1"/>
          <p:nvPr/>
        </p:nvSpPr>
        <p:spPr>
          <a:xfrm>
            <a:off x="983554" y="2822141"/>
            <a:ext cx="9011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Eau Claire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132134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3B9630FA-ECFA-4A97-AD7E-A2BDAC46B70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6590273D-AFE4-42B2-9559-4C2657FCEBC8}"/>
              </a:ext>
            </a:extLst>
          </p:cNvPr>
          <p:cNvSpPr txBox="1"/>
          <p:nvPr/>
        </p:nvSpPr>
        <p:spPr>
          <a:xfrm>
            <a:off x="0" y="1007012"/>
            <a:ext cx="1204128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4, $600 Question, What is Eau Claire County Wisconsin?</a:t>
            </a:r>
          </a:p>
        </p:txBody>
      </p:sp>
      <p:pic>
        <p:nvPicPr>
          <p:cNvPr id="11" name="answer sound">
            <a:hlinkClick r:id="" action="ppaction://media"/>
            <a:extLst>
              <a:ext uri="{FF2B5EF4-FFF2-40B4-BE49-F238E27FC236}">
                <a16:creationId xmlns:a16="http://schemas.microsoft.com/office/drawing/2014/main" id="{7C8482D0-92ED-4AE6-8B96-E1A6DE9A7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FFFCCA5-C1C2-439C-9B5E-115DDFFA3C17}"/>
              </a:ext>
            </a:extLst>
          </p:cNvPr>
          <p:cNvSpPr/>
          <p:nvPr/>
        </p:nvSpPr>
        <p:spPr>
          <a:xfrm>
            <a:off x="3769257" y="514062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BFCEAFEC-5F81-4E1B-992D-005630F1B972}"/>
              </a:ext>
            </a:extLst>
          </p:cNvPr>
          <p:cNvSpPr txBox="1"/>
          <p:nvPr/>
        </p:nvSpPr>
        <p:spPr>
          <a:xfrm>
            <a:off x="3883739" y="5128409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2FCFEE3-DF5D-41A5-8074-CE9A3CA1D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9B1A20-2639-4F29-EA6C-2C7A1108748D}"/>
              </a:ext>
            </a:extLst>
          </p:cNvPr>
          <p:cNvSpPr txBox="1"/>
          <p:nvPr/>
        </p:nvSpPr>
        <p:spPr>
          <a:xfrm>
            <a:off x="320823" y="628761"/>
            <a:ext cx="1187117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600" dirty="0">
                <a:solidFill>
                  <a:schemeClr val="bg1"/>
                </a:solidFill>
              </a:rPr>
              <a:t>Category 4, $800 Answer, </a:t>
            </a:r>
          </a:p>
          <a:p>
            <a:pPr algn="ctr"/>
            <a:endParaRPr lang="en-US" altLang="en-US" sz="26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43F2F1C-05AF-436A-6A44-327C9E0FD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550956"/>
              </p:ext>
            </p:extLst>
          </p:nvPr>
        </p:nvGraphicFramePr>
        <p:xfrm>
          <a:off x="998611" y="1355421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4337182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5524423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95619434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97881773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70307578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8067116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974627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928296762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325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72340404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0827436-4D66-1547-6A4D-10CDEB209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935461"/>
              </p:ext>
            </p:extLst>
          </p:nvPr>
        </p:nvGraphicFramePr>
        <p:xfrm>
          <a:off x="998611" y="2240005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410680725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84397068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5388588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59842741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1366660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17828707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8945674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1741527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8221699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48,550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14884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6BACCCC-5BE4-E192-A300-3C111622B8A8}"/>
              </a:ext>
            </a:extLst>
          </p:cNvPr>
          <p:cNvSpPr txBox="1"/>
          <p:nvPr/>
        </p:nvSpPr>
        <p:spPr>
          <a:xfrm>
            <a:off x="914635" y="3246282"/>
            <a:ext cx="10599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Florence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26275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5E8F8D88-F120-4F6C-8529-5405E574936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3FAD3B6F-F707-426D-8B6A-472E10E1DFE1}"/>
              </a:ext>
            </a:extLst>
          </p:cNvPr>
          <p:cNvSpPr txBox="1"/>
          <p:nvPr/>
        </p:nvSpPr>
        <p:spPr>
          <a:xfrm>
            <a:off x="245704" y="676568"/>
            <a:ext cx="11700588" cy="404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  <a:endParaRPr lang="de-A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	 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Category 4, $800 Question, What is Florence County Wisconsin?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EA78BB8D-5280-4748-99AB-CDF3A5896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172251FB-B0F8-4787-85E1-6E6EA5314387}"/>
              </a:ext>
            </a:extLst>
          </p:cNvPr>
          <p:cNvSpPr/>
          <p:nvPr/>
        </p:nvSpPr>
        <p:spPr>
          <a:xfrm>
            <a:off x="3769257" y="5294845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BBAA9B5-D758-4673-9076-700BDECE4A41}"/>
              </a:ext>
            </a:extLst>
          </p:cNvPr>
          <p:cNvSpPr txBox="1"/>
          <p:nvPr/>
        </p:nvSpPr>
        <p:spPr>
          <a:xfrm>
            <a:off x="3883739" y="528262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BFDA867-2B72-4A4B-B2CA-5B3ED820F282}"/>
              </a:ext>
            </a:extLst>
          </p:cNvPr>
          <p:cNvSpPr txBox="1"/>
          <p:nvPr/>
        </p:nvSpPr>
        <p:spPr>
          <a:xfrm>
            <a:off x="436790" y="419755"/>
            <a:ext cx="1149531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4, $1,000 Answer, </a:t>
            </a:r>
          </a:p>
          <a:p>
            <a:pPr algn="ctr"/>
            <a:endParaRPr lang="en-US" sz="3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DB6F0C5-096C-45FC-9649-5BED2D17C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59B940-5C13-6B3C-BC53-73E2DA2A3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797594"/>
              </p:ext>
            </p:extLst>
          </p:nvPr>
        </p:nvGraphicFramePr>
        <p:xfrm>
          <a:off x="1146111" y="1296316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88895731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9328021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90322796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8289188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02605446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91810444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2198366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858810849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54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74791859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A0ACA8-69D6-70F9-41C2-0BCB53DAB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519713"/>
              </p:ext>
            </p:extLst>
          </p:nvPr>
        </p:nvGraphicFramePr>
        <p:xfrm>
          <a:off x="1146111" y="2111418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19761763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98085564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42703188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2977976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2459737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9498820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50996428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5113033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57652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53,600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61,250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68,900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76,550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82,700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88,800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94,950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101,050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0982024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AE0ED9-3E8C-C6FD-E6D2-7AEAB534A8DF}"/>
              </a:ext>
            </a:extLst>
          </p:cNvPr>
          <p:cNvSpPr txBox="1"/>
          <p:nvPr/>
        </p:nvSpPr>
        <p:spPr>
          <a:xfrm>
            <a:off x="1054359" y="3206623"/>
            <a:ext cx="9661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Fond du Lac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6512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5C88E0E1-A31A-421A-9595-8FA39F0B775A}"/>
              </a:ext>
            </a:extLst>
          </p:cNvPr>
          <p:cNvSpPr txBox="1"/>
          <p:nvPr/>
        </p:nvSpPr>
        <p:spPr>
          <a:xfrm>
            <a:off x="4642919" y="5443800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290C89AD-7282-43D3-A0B1-9E2EAA31B447}"/>
              </a:ext>
            </a:extLst>
          </p:cNvPr>
          <p:cNvSpPr txBox="1"/>
          <p:nvPr/>
        </p:nvSpPr>
        <p:spPr>
          <a:xfrm>
            <a:off x="223934" y="-455805"/>
            <a:ext cx="1144866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altLang="en-US" sz="8000" dirty="0">
                <a:solidFill>
                  <a:schemeClr val="bg1"/>
                </a:solidFill>
              </a:rPr>
              <a:t>Category 4, $1,000 Question, What is Fond du Lac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0FDF060D-FC09-4180-BB93-77728273A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1F1B19D-DAEA-476F-8A77-6BE19FF3878D}"/>
              </a:ext>
            </a:extLst>
          </p:cNvPr>
          <p:cNvSpPr/>
          <p:nvPr/>
        </p:nvSpPr>
        <p:spPr>
          <a:xfrm>
            <a:off x="3769257" y="494717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0DD34A0-C310-418F-9F29-A0F8C45EA1D3}"/>
              </a:ext>
            </a:extLst>
          </p:cNvPr>
          <p:cNvSpPr txBox="1"/>
          <p:nvPr/>
        </p:nvSpPr>
        <p:spPr>
          <a:xfrm>
            <a:off x="3883739" y="493495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E84169-5DEB-4570-9847-0560924616E1}"/>
              </a:ext>
            </a:extLst>
          </p:cNvPr>
          <p:cNvSpPr txBox="1"/>
          <p:nvPr/>
        </p:nvSpPr>
        <p:spPr>
          <a:xfrm>
            <a:off x="670947" y="18963"/>
            <a:ext cx="114859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$200 Answer, </a:t>
            </a:r>
          </a:p>
          <a:p>
            <a:pPr algn="ctr"/>
            <a:endParaRPr 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E92281B-AE48-4F70-BCD4-B984AF0D0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E67A0AB-B8D6-35E4-FA47-B54E851DC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361926"/>
              </p:ext>
            </p:extLst>
          </p:nvPr>
        </p:nvGraphicFramePr>
        <p:xfrm>
          <a:off x="1360715" y="777183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5053745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152186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6221137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1794074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60917420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6312621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6275831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51058787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6626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0155089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EEE59B-DAFB-135F-0822-D11534233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425584"/>
              </p:ext>
            </p:extLst>
          </p:nvPr>
        </p:nvGraphicFramePr>
        <p:xfrm>
          <a:off x="1360715" y="1669735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423342548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971217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97262906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83488517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3310511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7099944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28061604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13753883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227945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72593632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35CA050-8E2D-65DD-2421-7D4E246033D0}"/>
              </a:ext>
            </a:extLst>
          </p:cNvPr>
          <p:cNvSpPr txBox="1"/>
          <p:nvPr/>
        </p:nvSpPr>
        <p:spPr>
          <a:xfrm>
            <a:off x="1250302" y="2683734"/>
            <a:ext cx="7869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Forest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18919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6B2EF2BE-9DE9-4719-A6C3-09808490B9AF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AC1386D-740A-4430-91B1-2EA41480E9D6}"/>
              </a:ext>
            </a:extLst>
          </p:cNvPr>
          <p:cNvSpPr txBox="1"/>
          <p:nvPr/>
        </p:nvSpPr>
        <p:spPr>
          <a:xfrm>
            <a:off x="699796" y="208255"/>
            <a:ext cx="108888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$200 Question, What is Forest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02B568AE-B159-4247-9B28-607D12ADB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2514961-5F06-4988-A962-0B958701A7E0}"/>
              </a:ext>
            </a:extLst>
          </p:cNvPr>
          <p:cNvSpPr/>
          <p:nvPr/>
        </p:nvSpPr>
        <p:spPr>
          <a:xfrm>
            <a:off x="3769257" y="5178667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8B44D3AE-B086-4BCA-AC0C-FD8041DEC856}"/>
              </a:ext>
            </a:extLst>
          </p:cNvPr>
          <p:cNvSpPr txBox="1"/>
          <p:nvPr/>
        </p:nvSpPr>
        <p:spPr>
          <a:xfrm>
            <a:off x="3883739" y="516644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DFAD8B6-E6B9-45BE-A4FD-CC5159702592}"/>
              </a:ext>
            </a:extLst>
          </p:cNvPr>
          <p:cNvSpPr txBox="1"/>
          <p:nvPr/>
        </p:nvSpPr>
        <p:spPr>
          <a:xfrm>
            <a:off x="670947" y="100354"/>
            <a:ext cx="10908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$600 Answer, </a:t>
            </a:r>
          </a:p>
          <a:p>
            <a:pPr algn="ctr"/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B83D2F7-43A3-4810-887C-548EAC849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2A7428-9439-B4B2-EDE9-D3782B8F8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404471"/>
              </p:ext>
            </p:extLst>
          </p:nvPr>
        </p:nvGraphicFramePr>
        <p:xfrm>
          <a:off x="1063690" y="941753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363431439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98418873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4323897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3419447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5742151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9997672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17313197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7160401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151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13464361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7EF912-DB2F-40A3-19E7-9AD3BAC69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85806"/>
              </p:ext>
            </p:extLst>
          </p:nvPr>
        </p:nvGraphicFramePr>
        <p:xfrm>
          <a:off x="1063690" y="1865083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345774715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7158788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67632624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46894941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52947452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56889424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43165651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94922541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106113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49,500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56,550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63,600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70,650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76,350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82,000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87,650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93,300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32377477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3DA90D0-2B54-1986-CA5E-05934AF9176D}"/>
              </a:ext>
            </a:extLst>
          </p:cNvPr>
          <p:cNvSpPr txBox="1"/>
          <p:nvPr/>
        </p:nvSpPr>
        <p:spPr>
          <a:xfrm>
            <a:off x="970383" y="2921168"/>
            <a:ext cx="76903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Grant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10966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7D969F5-BA81-456B-A4F0-647631761BF2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28AB4A1-9989-4CFF-B7E6-77C406871CC0}"/>
              </a:ext>
            </a:extLst>
          </p:cNvPr>
          <p:cNvSpPr txBox="1"/>
          <p:nvPr/>
        </p:nvSpPr>
        <p:spPr>
          <a:xfrm>
            <a:off x="755780" y="74646"/>
            <a:ext cx="1113142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$400 Question, What is Grant County Wisconsin?</a:t>
            </a:r>
            <a:endParaRPr lang="de-AT" sz="9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C8F3B21B-D66C-46EB-8B63-8C18D6037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599960" y="387035"/>
            <a:ext cx="11016652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688062" y="509142"/>
            <a:ext cx="10825914" cy="4493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Category 2) </a:t>
            </a:r>
          </a:p>
          <a:p>
            <a:pPr algn="ctr"/>
            <a:r>
              <a:rPr lang="en-US" sz="7200" b="0" i="0" dirty="0">
                <a:effectLst/>
                <a:highlight>
                  <a:srgbClr val="FFFFFF"/>
                </a:highlight>
                <a:latin typeface="PT Sans" panose="020B0503020203020204" pitchFamily="34" charset="0"/>
              </a:rPr>
              <a:t>Buffalo Burnett Calumet Chippew</a:t>
            </a:r>
            <a:r>
              <a:rPr lang="en-US" sz="7200" dirty="0">
                <a:highlight>
                  <a:srgbClr val="FFFFFF"/>
                </a:highlight>
                <a:latin typeface="PT Sans" panose="020B0503020203020204" pitchFamily="34" charset="0"/>
              </a:rPr>
              <a:t>a or Clark Wisconsin County</a:t>
            </a:r>
            <a:r>
              <a:rPr lang="en-US" sz="7200" b="0" i="0" dirty="0">
                <a:effectLst/>
                <a:highlight>
                  <a:srgbClr val="FFFFFF"/>
                </a:highlight>
                <a:latin typeface="PT Sans" panose="020B0503020203020204" pitchFamily="34" charset="0"/>
              </a:rPr>
              <a:t> </a:t>
            </a:r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movie classsics">
            <a:hlinkClick r:id="" action="ppaction://media"/>
            <a:extLst>
              <a:ext uri="{FF2B5EF4-FFF2-40B4-BE49-F238E27FC236}">
                <a16:creationId xmlns:a16="http://schemas.microsoft.com/office/drawing/2014/main" id="{2399385E-372E-4358-A2E4-AF38DC8F6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647" y="152796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796A0-D63A-AE06-CEB6-21152190E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03" y="5068939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C580F61-2543-40EB-B8C1-961309E0C0F8}"/>
              </a:ext>
            </a:extLst>
          </p:cNvPr>
          <p:cNvSpPr/>
          <p:nvPr/>
        </p:nvSpPr>
        <p:spPr>
          <a:xfrm>
            <a:off x="3769257" y="509122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B35DEAC4-1350-4DD8-9B37-3B10E1990464}"/>
              </a:ext>
            </a:extLst>
          </p:cNvPr>
          <p:cNvSpPr txBox="1"/>
          <p:nvPr/>
        </p:nvSpPr>
        <p:spPr>
          <a:xfrm>
            <a:off x="3883739" y="5079003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4669CB1-961E-4ADF-A039-6D95729060AD}"/>
              </a:ext>
            </a:extLst>
          </p:cNvPr>
          <p:cNvSpPr txBox="1"/>
          <p:nvPr/>
        </p:nvSpPr>
        <p:spPr>
          <a:xfrm>
            <a:off x="436790" y="370022"/>
            <a:ext cx="116321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$400 Answer, </a:t>
            </a:r>
          </a:p>
          <a:p>
            <a:pPr algn="ctr"/>
            <a:endParaRPr lang="en-US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1354AD58-16DB-4A01-8C59-B8F5758B1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8E2F9E-1029-981A-B047-2991749F8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541693"/>
              </p:ext>
            </p:extLst>
          </p:nvPr>
        </p:nvGraphicFramePr>
        <p:xfrm>
          <a:off x="1155440" y="1087708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12538890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09808287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98607497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6935254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58572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886996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4270753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9460212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388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64691035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CCBC68E-96B7-4752-3A0A-25B28B607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347616"/>
              </p:ext>
            </p:extLst>
          </p:nvPr>
        </p:nvGraphicFramePr>
        <p:xfrm>
          <a:off x="1155440" y="1963318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24489644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23663132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81946175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87015265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2328244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1539314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426770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00008169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869151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54,900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62,750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70,600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78,400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84,700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90,950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97,250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103,500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7189362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3D32CF5-2E5C-2F15-C792-64A73BA19B7E}"/>
              </a:ext>
            </a:extLst>
          </p:cNvPr>
          <p:cNvSpPr txBox="1"/>
          <p:nvPr/>
        </p:nvSpPr>
        <p:spPr>
          <a:xfrm>
            <a:off x="1155440" y="2971800"/>
            <a:ext cx="1051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Green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410031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D3F5593C-83C2-4631-9B8A-F74A30C47C67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63886B1C-F146-47CD-9A22-FF61D5B3B8C2}"/>
              </a:ext>
            </a:extLst>
          </p:cNvPr>
          <p:cNvSpPr txBox="1"/>
          <p:nvPr/>
        </p:nvSpPr>
        <p:spPr>
          <a:xfrm>
            <a:off x="802433" y="102637"/>
            <a:ext cx="1123885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$600 Question, What is Green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76F1452F-F016-40C4-9018-B4F41870F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BF0B5586-924F-4AC1-8DFE-19CAD0DABB4D}"/>
              </a:ext>
            </a:extLst>
          </p:cNvPr>
          <p:cNvSpPr/>
          <p:nvPr/>
        </p:nvSpPr>
        <p:spPr>
          <a:xfrm>
            <a:off x="3769257" y="494240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E1F07E57-EABB-4136-9B11-6BDB80A91A37}"/>
              </a:ext>
            </a:extLst>
          </p:cNvPr>
          <p:cNvSpPr txBox="1"/>
          <p:nvPr/>
        </p:nvSpPr>
        <p:spPr>
          <a:xfrm>
            <a:off x="3883739" y="493018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9B386F-A297-4C37-9433-0ED43EAD7D17}"/>
              </a:ext>
            </a:extLst>
          </p:cNvPr>
          <p:cNvSpPr txBox="1"/>
          <p:nvPr/>
        </p:nvSpPr>
        <p:spPr>
          <a:xfrm>
            <a:off x="256554" y="654877"/>
            <a:ext cx="11732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$800 Answer, </a:t>
            </a:r>
          </a:p>
          <a:p>
            <a:pPr algn="ctr"/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00744A3D-22F2-493F-9654-3A60F2705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B599F47-1222-9D36-219C-8A67C39A1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608990"/>
              </p:ext>
            </p:extLst>
          </p:nvPr>
        </p:nvGraphicFramePr>
        <p:xfrm>
          <a:off x="1099457" y="1402217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5031060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84201410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23768947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6414709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1043532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85224556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6570295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333540202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291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56480846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D27F5A-C7D1-05D4-277E-269321670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443506"/>
              </p:ext>
            </p:extLst>
          </p:nvPr>
        </p:nvGraphicFramePr>
        <p:xfrm>
          <a:off x="1099457" y="2231150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69809104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7711540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4707062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9966543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2142378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5778550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824763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1608801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0518954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9616336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24736E4-BB69-DD7D-0820-EF9E2345C60E}"/>
              </a:ext>
            </a:extLst>
          </p:cNvPr>
          <p:cNvSpPr txBox="1"/>
          <p:nvPr/>
        </p:nvSpPr>
        <p:spPr>
          <a:xfrm>
            <a:off x="998375" y="3305320"/>
            <a:ext cx="94175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Green Lake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27400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0B24DCD6-A77E-47AA-9E76-768491B7AB21}"/>
              </a:ext>
            </a:extLst>
          </p:cNvPr>
          <p:cNvSpPr txBox="1"/>
          <p:nvPr/>
        </p:nvSpPr>
        <p:spPr>
          <a:xfrm>
            <a:off x="4862916" y="519525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E04EA59F-023B-490A-9429-3EF236525812}"/>
              </a:ext>
            </a:extLst>
          </p:cNvPr>
          <p:cNvSpPr txBox="1"/>
          <p:nvPr/>
        </p:nvSpPr>
        <p:spPr>
          <a:xfrm>
            <a:off x="684343" y="486270"/>
            <a:ext cx="1106289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$800 Question, What is Green Lake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31A03B6D-5DA7-405E-AD5F-B2FCF2627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00DEF26-D355-4597-BEFF-B490BEE7CE09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A83BCEB-6A84-4F0F-A6E2-D7477078554F}"/>
              </a:ext>
            </a:extLst>
          </p:cNvPr>
          <p:cNvSpPr txBox="1"/>
          <p:nvPr/>
        </p:nvSpPr>
        <p:spPr>
          <a:xfrm>
            <a:off x="3883739" y="578597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3EA53D1-B28E-48FC-B1C2-704B42E42939}"/>
              </a:ext>
            </a:extLst>
          </p:cNvPr>
          <p:cNvSpPr txBox="1"/>
          <p:nvPr/>
        </p:nvSpPr>
        <p:spPr>
          <a:xfrm>
            <a:off x="578498" y="233567"/>
            <a:ext cx="112527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$1,000 Answer, </a:t>
            </a:r>
          </a:p>
          <a:p>
            <a:pPr algn="ctr"/>
            <a:endParaRPr 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1DCB25C-B69B-4EEF-A3A7-ECA43CF82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FA846C-C30B-8E72-5FD3-F4D0E97E9A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621502"/>
              </p:ext>
            </p:extLst>
          </p:nvPr>
        </p:nvGraphicFramePr>
        <p:xfrm>
          <a:off x="1097902" y="1122575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66321169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4758113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0210724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850830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0327227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5115924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55715568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15034810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183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56891435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267E7D-0106-F5BD-91C5-CC7F10554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276227"/>
              </p:ext>
            </p:extLst>
          </p:nvPr>
        </p:nvGraphicFramePr>
        <p:xfrm>
          <a:off x="1097902" y="1888964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61583842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02642064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9523159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3662111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74390933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69889522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4274054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5022059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269495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59,000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67,400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75,850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84,250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91,000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97,750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104,500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111,250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45483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BCA4020-3DB2-529A-72EF-2A3DF33FE061}"/>
              </a:ext>
            </a:extLst>
          </p:cNvPr>
          <p:cNvSpPr txBox="1"/>
          <p:nvPr/>
        </p:nvSpPr>
        <p:spPr>
          <a:xfrm>
            <a:off x="987241" y="2923027"/>
            <a:ext cx="7435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Iowa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35210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F393EE35-C843-47E1-9E13-A0597DBD7623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DF61F004-BAD2-4331-A881-FE5D319C0BA8}"/>
              </a:ext>
            </a:extLst>
          </p:cNvPr>
          <p:cNvSpPr txBox="1"/>
          <p:nvPr/>
        </p:nvSpPr>
        <p:spPr>
          <a:xfrm>
            <a:off x="-169378" y="573932"/>
            <a:ext cx="12192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1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$1,000 Question, What is Iowa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79BAF440-4963-4226-9961-9C9F8567B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B1F5FC2-F178-4CEC-9B9E-7B8EF765DB2F}"/>
              </a:ext>
            </a:extLst>
          </p:cNvPr>
          <p:cNvSpPr/>
          <p:nvPr/>
        </p:nvSpPr>
        <p:spPr>
          <a:xfrm>
            <a:off x="3769257" y="568258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38259AB5-97B0-43A6-AE6C-0C42D3F59A63}"/>
              </a:ext>
            </a:extLst>
          </p:cNvPr>
          <p:cNvSpPr txBox="1"/>
          <p:nvPr/>
        </p:nvSpPr>
        <p:spPr>
          <a:xfrm>
            <a:off x="3883739" y="567036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95B47D7-0861-4F63-804E-79039035BFA4}"/>
              </a:ext>
            </a:extLst>
          </p:cNvPr>
          <p:cNvSpPr txBox="1"/>
          <p:nvPr/>
        </p:nvSpPr>
        <p:spPr>
          <a:xfrm>
            <a:off x="459188" y="96041"/>
            <a:ext cx="11732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6 $200 Answer, </a:t>
            </a:r>
          </a:p>
          <a:p>
            <a:pPr algn="ctr"/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5FD8D98-18A8-47A0-838E-506137B0B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3EB693-2658-AF88-85DF-F99083FEA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867" y="5266687"/>
            <a:ext cx="3267739" cy="152413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654A7C-368A-35F7-E5DC-B3F43A04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930930"/>
              </p:ext>
            </p:extLst>
          </p:nvPr>
        </p:nvGraphicFramePr>
        <p:xfrm>
          <a:off x="1217212" y="843381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70604437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30395486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20659771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94066283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6818706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2371140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2028398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85348362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557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71162869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6D4D1D1-D409-B310-A3D6-BE153B7B3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679909"/>
              </p:ext>
            </p:extLst>
          </p:nvPr>
        </p:nvGraphicFramePr>
        <p:xfrm>
          <a:off x="1217212" y="1654218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42034579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1633829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60244243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4360208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21685881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0623649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24672833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915135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641061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5517101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9FA2184-5EF6-844B-61AA-CFE1072FCD52}"/>
              </a:ext>
            </a:extLst>
          </p:cNvPr>
          <p:cNvSpPr txBox="1"/>
          <p:nvPr/>
        </p:nvSpPr>
        <p:spPr>
          <a:xfrm>
            <a:off x="1120325" y="2775857"/>
            <a:ext cx="71879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Iron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27922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041B1A29-5B83-4164-B12D-24E5241925DE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329C1AB8-8B82-474E-84C0-9859FFF19EC7}"/>
              </a:ext>
            </a:extLst>
          </p:cNvPr>
          <p:cNvSpPr txBox="1"/>
          <p:nvPr/>
        </p:nvSpPr>
        <p:spPr>
          <a:xfrm>
            <a:off x="494522" y="-4567"/>
            <a:ext cx="1129937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AT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en-US" sz="9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6 $200 Question, What is Iron County Wisconsin</a:t>
            </a:r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6112A36F-2B81-4653-8D1E-6F7DA008B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131C92-7B03-014C-6B0E-6BDC91F68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1276" y="5013520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0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550DB72-9115-4DC7-B15B-0B4274BD6092}"/>
              </a:ext>
            </a:extLst>
          </p:cNvPr>
          <p:cNvSpPr/>
          <p:nvPr/>
        </p:nvSpPr>
        <p:spPr>
          <a:xfrm>
            <a:off x="3769257" y="525166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5F03557-DF60-4C17-A621-B140D9F6F880}"/>
              </a:ext>
            </a:extLst>
          </p:cNvPr>
          <p:cNvSpPr txBox="1"/>
          <p:nvPr/>
        </p:nvSpPr>
        <p:spPr>
          <a:xfrm>
            <a:off x="3883739" y="52394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4D183D-66B7-4DA1-89B1-0796C84F67E8}"/>
              </a:ext>
            </a:extLst>
          </p:cNvPr>
          <p:cNvSpPr txBox="1"/>
          <p:nvPr/>
        </p:nvSpPr>
        <p:spPr>
          <a:xfrm>
            <a:off x="960196" y="94427"/>
            <a:ext cx="11160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Category 6, $400 Answer, </a:t>
            </a:r>
          </a:p>
          <a:p>
            <a:endParaRPr lang="en-US" sz="22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78C02A7-E2DC-424A-8F94-2DF67DF5A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7DFE1C-65F6-DF0E-BF11-A4755E6C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2726" y="5239441"/>
            <a:ext cx="3267739" cy="152413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8B7A630-B079-AFDD-F3F0-363EAE0A4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535153"/>
              </p:ext>
            </p:extLst>
          </p:nvPr>
        </p:nvGraphicFramePr>
        <p:xfrm>
          <a:off x="1154743" y="701880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381268298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07109729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85314607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6450557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13388392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3837347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5872078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191204621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715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04499916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3944034-F683-64A4-7E4B-7E6D71F5C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186498"/>
              </p:ext>
            </p:extLst>
          </p:nvPr>
        </p:nvGraphicFramePr>
        <p:xfrm>
          <a:off x="1154743" y="1471321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10888707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6932106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4644895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4819641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2222484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90997319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9277335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33472926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538734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5013123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E94BFA1-5F52-B14B-3EF9-388A383416D6}"/>
              </a:ext>
            </a:extLst>
          </p:cNvPr>
          <p:cNvSpPr txBox="1"/>
          <p:nvPr/>
        </p:nvSpPr>
        <p:spPr>
          <a:xfrm>
            <a:off x="1063690" y="2543823"/>
            <a:ext cx="8321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Jackson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300889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692052D3-51FA-4884-A4FC-5330D16D5B5A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FACB8B77-64DC-405D-B63B-BEF2A8A01E36}"/>
              </a:ext>
            </a:extLst>
          </p:cNvPr>
          <p:cNvSpPr txBox="1"/>
          <p:nvPr/>
        </p:nvSpPr>
        <p:spPr>
          <a:xfrm>
            <a:off x="619029" y="326918"/>
            <a:ext cx="1118419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6, $400 Question, What is Jackson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D37DC9E2-5BF3-455F-86F3-D36F896DE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35970A-D53D-33F6-D0B7-C891A960FF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0722" y="5333868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EA616B-A31D-0F11-55A6-BEB66DC0A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70" y="23488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78148"/>
      </p:ext>
    </p:extLst>
  </p:cSld>
  <p:clrMapOvr>
    <a:masterClrMapping/>
  </p:clrMapOvr>
  <p:transition spd="slow" advTm="1000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8521ED4-B371-47BC-B1FA-9635A442A99A}"/>
              </a:ext>
            </a:extLst>
          </p:cNvPr>
          <p:cNvSpPr/>
          <p:nvPr/>
        </p:nvSpPr>
        <p:spPr>
          <a:xfrm>
            <a:off x="3769257" y="559902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0225BF2F-82AC-4793-85CC-CE4786488130}"/>
              </a:ext>
            </a:extLst>
          </p:cNvPr>
          <p:cNvSpPr txBox="1"/>
          <p:nvPr/>
        </p:nvSpPr>
        <p:spPr>
          <a:xfrm>
            <a:off x="3883739" y="558680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EB55FF-7E1C-48E8-97BE-382338FDA74D}"/>
              </a:ext>
            </a:extLst>
          </p:cNvPr>
          <p:cNvSpPr txBox="1"/>
          <p:nvPr/>
        </p:nvSpPr>
        <p:spPr>
          <a:xfrm>
            <a:off x="764252" y="179215"/>
            <a:ext cx="115210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6, $600 Answer, </a:t>
            </a:r>
          </a:p>
          <a:p>
            <a:pPr algn="ctr"/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B65A8029-8835-4901-B573-48A8FABE4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FEAD24-DD44-0842-8504-5C263E11F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130" y="5245506"/>
            <a:ext cx="3267739" cy="152413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E38575-E095-5117-2EC6-AA4619DB08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27831"/>
              </p:ext>
            </p:extLst>
          </p:nvPr>
        </p:nvGraphicFramePr>
        <p:xfrm>
          <a:off x="1266978" y="783132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56440784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14430012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9767126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9384984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192178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1191920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4496831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15366373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945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3350313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6C1CB0D-CCF8-EA42-2C60-58D2575C6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438238"/>
              </p:ext>
            </p:extLst>
          </p:nvPr>
        </p:nvGraphicFramePr>
        <p:xfrm>
          <a:off x="1266978" y="1583351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427808616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2006084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82156992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727759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9953868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295632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6760018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12040298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563882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56,250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64,250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72,300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86,750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93,150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99,600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106,000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35821643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79BF3BE-C0B6-5221-06FA-783C0ECCE9AC}"/>
              </a:ext>
            </a:extLst>
          </p:cNvPr>
          <p:cNvSpPr txBox="1"/>
          <p:nvPr/>
        </p:nvSpPr>
        <p:spPr>
          <a:xfrm>
            <a:off x="1166327" y="2628807"/>
            <a:ext cx="87407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Jefferson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15376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597F17F-6C4E-4DBA-9293-2030C5BE62B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84E3BE7-6E40-4241-94E7-8EAB8AD2A00E}"/>
              </a:ext>
            </a:extLst>
          </p:cNvPr>
          <p:cNvSpPr txBox="1"/>
          <p:nvPr/>
        </p:nvSpPr>
        <p:spPr>
          <a:xfrm>
            <a:off x="150716" y="0"/>
            <a:ext cx="113366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6, $600 Question, What is Jefferson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1B6EE114-1A56-474E-8588-C30A800A5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9FAE58-C7DA-827F-2794-0B0549380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5053" y="5114250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9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32F72B-73A7-4744-B149-E83378400B19}"/>
              </a:ext>
            </a:extLst>
          </p:cNvPr>
          <p:cNvSpPr/>
          <p:nvPr/>
        </p:nvSpPr>
        <p:spPr>
          <a:xfrm>
            <a:off x="3769257" y="540525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801AB334-3A4B-4D50-AEA2-EACD462A1998}"/>
              </a:ext>
            </a:extLst>
          </p:cNvPr>
          <p:cNvSpPr txBox="1"/>
          <p:nvPr/>
        </p:nvSpPr>
        <p:spPr>
          <a:xfrm>
            <a:off x="3883739" y="539303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969957C-26D6-40FB-882A-FA0A9E817208}"/>
              </a:ext>
            </a:extLst>
          </p:cNvPr>
          <p:cNvSpPr txBox="1"/>
          <p:nvPr/>
        </p:nvSpPr>
        <p:spPr>
          <a:xfrm>
            <a:off x="728188" y="233567"/>
            <a:ext cx="11184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6, $800 Answer, </a:t>
            </a:r>
          </a:p>
          <a:p>
            <a:pPr algn="ctr"/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B0CA21E-6AA4-434B-AECD-A71CE5625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606FE6-0773-BFC6-F53D-0F69CE52A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1356" y="5215743"/>
            <a:ext cx="3267739" cy="152413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721B74-F4BA-52F3-72C2-519A1FB9E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709695"/>
              </p:ext>
            </p:extLst>
          </p:nvPr>
        </p:nvGraphicFramePr>
        <p:xfrm>
          <a:off x="1062535" y="1053720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82694961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94731875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3249349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3930157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70124466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6048446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32487367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34543597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089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60835483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E72142A-56BE-8474-B77F-B7963D981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05003"/>
              </p:ext>
            </p:extLst>
          </p:nvPr>
        </p:nvGraphicFramePr>
        <p:xfrm>
          <a:off x="1062535" y="1836526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54232517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36239696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9936734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873134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7838086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9446108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1916675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55812508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3847006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91389826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50AE5B2-F30F-CE36-2D34-D6E3CBB5E2C4}"/>
              </a:ext>
            </a:extLst>
          </p:cNvPr>
          <p:cNvSpPr txBox="1"/>
          <p:nvPr/>
        </p:nvSpPr>
        <p:spPr>
          <a:xfrm>
            <a:off x="933061" y="2921168"/>
            <a:ext cx="81380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Juneau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273587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B5263354-B516-4133-9AA2-FBBDC38B1D00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932BEEE-B317-4697-9171-C66E5AEA0B33}"/>
              </a:ext>
            </a:extLst>
          </p:cNvPr>
          <p:cNvSpPr txBox="1"/>
          <p:nvPr/>
        </p:nvSpPr>
        <p:spPr>
          <a:xfrm>
            <a:off x="436982" y="0"/>
            <a:ext cx="11318032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6, $800 Question, What is Juneau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5770014-179C-46DE-8512-8D5261DCE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5D71F3-188A-4AA2-0D2E-960C3A874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347" y="5035606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32ED858B-F0B4-4ED4-89D7-A93280FB9D72}"/>
              </a:ext>
            </a:extLst>
          </p:cNvPr>
          <p:cNvSpPr/>
          <p:nvPr/>
        </p:nvSpPr>
        <p:spPr>
          <a:xfrm>
            <a:off x="3769257" y="557748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F5120A8B-56D5-4E1E-B8E2-329D9BF817A6}"/>
              </a:ext>
            </a:extLst>
          </p:cNvPr>
          <p:cNvSpPr txBox="1"/>
          <p:nvPr/>
        </p:nvSpPr>
        <p:spPr>
          <a:xfrm>
            <a:off x="3883739" y="556526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7E49A0-FB76-40B2-8BF3-AB6AF2E51237}"/>
              </a:ext>
            </a:extLst>
          </p:cNvPr>
          <p:cNvSpPr txBox="1"/>
          <p:nvPr/>
        </p:nvSpPr>
        <p:spPr>
          <a:xfrm>
            <a:off x="0" y="523835"/>
            <a:ext cx="1219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6, $1,000 Answer, </a:t>
            </a:r>
          </a:p>
          <a:p>
            <a:pPr algn="ctr"/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A6D8BFD-5DA0-4C73-9A16-2E767D9EC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4CA266-06C2-2D48-47D5-8D45DC332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5794" y="5173617"/>
            <a:ext cx="3267739" cy="152413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26C0DD-9C04-FB37-FE6B-655CE0F2F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763900"/>
              </p:ext>
            </p:extLst>
          </p:nvPr>
        </p:nvGraphicFramePr>
        <p:xfrm>
          <a:off x="1080796" y="1212340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2341755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93660411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2677988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5610737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99432883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6269270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4771331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877322859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27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65586683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CBBD4A-FED1-5ECA-8F16-00EE811E92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319583"/>
              </p:ext>
            </p:extLst>
          </p:nvPr>
        </p:nvGraphicFramePr>
        <p:xfrm>
          <a:off x="1080796" y="2058769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55088152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5294827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56282572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8568652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71757190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64164863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0352238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22510697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311095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54,800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70,450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78,250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84,550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90,800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97,050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103,300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36498613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23B44EC-5F3B-47B7-4592-125C3D95F430}"/>
              </a:ext>
            </a:extLst>
          </p:cNvPr>
          <p:cNvSpPr txBox="1"/>
          <p:nvPr/>
        </p:nvSpPr>
        <p:spPr>
          <a:xfrm>
            <a:off x="951723" y="2977246"/>
            <a:ext cx="8581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Kenosha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64598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702DE18-BD0F-4B29-918B-9F22409E499A}"/>
              </a:ext>
            </a:extLst>
          </p:cNvPr>
          <p:cNvSpPr txBox="1"/>
          <p:nvPr/>
        </p:nvSpPr>
        <p:spPr>
          <a:xfrm>
            <a:off x="4642919" y="5303833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C1C17B3-E4E6-4743-810F-908470783230}"/>
              </a:ext>
            </a:extLst>
          </p:cNvPr>
          <p:cNvSpPr txBox="1"/>
          <p:nvPr/>
        </p:nvSpPr>
        <p:spPr>
          <a:xfrm>
            <a:off x="894183" y="-215234"/>
            <a:ext cx="111471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6, $1,000 Question, </a:t>
            </a:r>
            <a:r>
              <a:rPr lang="en-US" altLang="en-US" sz="8500" dirty="0">
                <a:solidFill>
                  <a:schemeClr val="bg1"/>
                </a:solidFill>
              </a:rPr>
              <a:t>What is Kenosha County Wisconsin?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Double Jeopardy if no action is taken to stop wood burning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4647000-FA65-4DFF-8A6F-71E8E5F0C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7F7354-AF95-8E76-E2AB-45F99540C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7376" y="530351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5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498920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082351" y="621109"/>
            <a:ext cx="10021078" cy="47859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Category 3) </a:t>
            </a:r>
          </a:p>
          <a:p>
            <a:pPr algn="ctr"/>
            <a:r>
              <a:rPr lang="en-US" sz="8000" dirty="0">
                <a:highlight>
                  <a:srgbClr val="FFFFFF"/>
                </a:highlight>
                <a:latin typeface="PT Sans" panose="020B0503020203020204" pitchFamily="34" charset="0"/>
              </a:rPr>
              <a:t>Columbia Crawford Dane Dodge or Door Wisconsin County</a:t>
            </a:r>
            <a:endParaRPr lang="de-AT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broadway musicals">
            <a:hlinkClick r:id="" action="ppaction://media"/>
            <a:extLst>
              <a:ext uri="{FF2B5EF4-FFF2-40B4-BE49-F238E27FC236}">
                <a16:creationId xmlns:a16="http://schemas.microsoft.com/office/drawing/2014/main" id="{B147AAAF-84AA-4B15-ACEB-3149768C1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76" y="152796"/>
            <a:ext cx="468313" cy="468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72AF2D-D66B-E2B5-C828-4A3B7A776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485" y="5327771"/>
            <a:ext cx="326773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4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4B214-645A-F9B6-84D5-A64311C6B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330" y="225359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48858"/>
      </p:ext>
    </p:extLst>
  </p:cSld>
  <p:clrMapOvr>
    <a:masterClrMapping/>
  </p:clrMapOvr>
  <p:transition spd="slow" advTm="1000">
    <p:pull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2167</Words>
  <Application>Microsoft Office PowerPoint</Application>
  <PresentationFormat>Widescreen</PresentationFormat>
  <Paragraphs>831</Paragraphs>
  <Slides>75</Slides>
  <Notes>0</Notes>
  <HiddenSlides>0</HiddenSlides>
  <MMClips>67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5" baseType="lpstr">
      <vt:lpstr>AcmeFont</vt:lpstr>
      <vt:lpstr>Aptos</vt:lpstr>
      <vt:lpstr>Arial</vt:lpstr>
      <vt:lpstr>Calibri</vt:lpstr>
      <vt:lpstr>Calibri Light</vt:lpstr>
      <vt:lpstr>inherit</vt:lpstr>
      <vt:lpstr>PT Sans</vt:lpstr>
      <vt:lpstr>Segoe UI Black</vt:lpstr>
      <vt:lpstr>Sitka Banner</vt:lpstr>
      <vt:lpstr>Office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Johanna Liang</dc:creator>
  <cp:lastModifiedBy>lindakarr2@gmail.com</cp:lastModifiedBy>
  <cp:revision>252</cp:revision>
  <dcterms:created xsi:type="dcterms:W3CDTF">2020-09-28T08:30:51Z</dcterms:created>
  <dcterms:modified xsi:type="dcterms:W3CDTF">2024-09-09T17:28:12Z</dcterms:modified>
</cp:coreProperties>
</file>