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7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9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2992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11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3157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4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90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9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4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7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1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0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6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8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6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8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CDF4A-433B-4293-BD19-BF595D0F4698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06ACBB-E226-41F3-9824-2A85DA4E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07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document&#10;&#10;Description automatically generated">
            <a:extLst>
              <a:ext uri="{FF2B5EF4-FFF2-40B4-BE49-F238E27FC236}">
                <a16:creationId xmlns:a16="http://schemas.microsoft.com/office/drawing/2014/main" id="{04DFCB92-7C3C-4714-EE5D-9ADE35DC6A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49316" cy="628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56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alendar with numbers and a few red lines&#10;&#10;Description automatically generated with medium confidence">
            <a:extLst>
              <a:ext uri="{FF2B5EF4-FFF2-40B4-BE49-F238E27FC236}">
                <a16:creationId xmlns:a16="http://schemas.microsoft.com/office/drawing/2014/main" id="{0E9E2309-896A-63F3-D78A-FE7086F08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339484" cy="596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7575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lindakarr2@gmail.com</dc:creator>
  <cp:lastModifiedBy>lindakarr2@gmail.com</cp:lastModifiedBy>
  <cp:revision>4</cp:revision>
  <dcterms:created xsi:type="dcterms:W3CDTF">2024-09-01T11:31:33Z</dcterms:created>
  <dcterms:modified xsi:type="dcterms:W3CDTF">2024-09-01T11:51:57Z</dcterms:modified>
</cp:coreProperties>
</file>