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7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76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2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6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1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5CAC-248C-4204-AE0D-A5AAB079806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DFD3C9-9249-47A1-80FD-C962369F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FA19C76F-2AEE-EF8D-C4A6-27E71AC0C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50" cy="6063343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E281E4-2D26-2B51-4694-057D3F09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1"/>
            <a:ext cx="4877051" cy="208290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0E23B3-9266-CC7B-A216-12E454269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4877052" cy="32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B613-4431-C837-0F2E-E1B20271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030F8EEB-EF36-D6FF-7E24-5AA2D300C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50" cy="5932714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3EFBD4-03A6-34EB-68BB-0D0930469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8" name="Picture 7" descr="A wood stove with a wood burning stove">
            <a:extLst>
              <a:ext uri="{FF2B5EF4-FFF2-40B4-BE49-F238E27FC236}">
                <a16:creationId xmlns:a16="http://schemas.microsoft.com/office/drawing/2014/main" id="{FB379C54-9F50-33A7-D7EB-48C645716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7" y="2082907"/>
            <a:ext cx="4915153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8D4B8-7457-975E-F289-AC40143A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19A72D9A-4A56-13A7-0ED4-9E3B32D7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50" cy="5867400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05ACC37-041D-A29F-E4C5-C9C8D5283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50854"/>
            <a:ext cx="4877051" cy="2082907"/>
          </a:xfrm>
          <a:prstGeom prst="rect">
            <a:avLst/>
          </a:prstGeom>
        </p:spPr>
      </p:pic>
      <p:pic>
        <p:nvPicPr>
          <p:cNvPr id="8" name="Picture 7" descr="A map of different colored circles&#10;&#10;AI-generated content may be incorrect.">
            <a:extLst>
              <a:ext uri="{FF2B5EF4-FFF2-40B4-BE49-F238E27FC236}">
                <a16:creationId xmlns:a16="http://schemas.microsoft.com/office/drawing/2014/main" id="{52866487-68F6-6E15-442C-FD90DEC8F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51" y="2032053"/>
            <a:ext cx="4838949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4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2025-07-14T18:28:57Z</dcterms:created>
  <dcterms:modified xsi:type="dcterms:W3CDTF">2025-07-14T20:19:35Z</dcterms:modified>
</cp:coreProperties>
</file>