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AF6F-1B23-4F69-AE36-97A48DAA2605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BEB9-D519-452C-B015-F93B289A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6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AF6F-1B23-4F69-AE36-97A48DAA2605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BEB9-D519-452C-B015-F93B289A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4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AF6F-1B23-4F69-AE36-97A48DAA2605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BEB9-D519-452C-B015-F93B289A73B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922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AF6F-1B23-4F69-AE36-97A48DAA2605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BEB9-D519-452C-B015-F93B289A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70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AF6F-1B23-4F69-AE36-97A48DAA2605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BEB9-D519-452C-B015-F93B289A73B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115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AF6F-1B23-4F69-AE36-97A48DAA2605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BEB9-D519-452C-B015-F93B289A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34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AF6F-1B23-4F69-AE36-97A48DAA2605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BEB9-D519-452C-B015-F93B289A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98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AF6F-1B23-4F69-AE36-97A48DAA2605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BEB9-D519-452C-B015-F93B289A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AF6F-1B23-4F69-AE36-97A48DAA2605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BEB9-D519-452C-B015-F93B289A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6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AF6F-1B23-4F69-AE36-97A48DAA2605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BEB9-D519-452C-B015-F93B289A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3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AF6F-1B23-4F69-AE36-97A48DAA2605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BEB9-D519-452C-B015-F93B289A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2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AF6F-1B23-4F69-AE36-97A48DAA2605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BEB9-D519-452C-B015-F93B289A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7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AF6F-1B23-4F69-AE36-97A48DAA2605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BEB9-D519-452C-B015-F93B289A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9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AF6F-1B23-4F69-AE36-97A48DAA2605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BEB9-D519-452C-B015-F93B289A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0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AF6F-1B23-4F69-AE36-97A48DAA2605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BEB9-D519-452C-B015-F93B289A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4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BEB9-D519-452C-B015-F93B289A73B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AF6F-1B23-4F69-AE36-97A48DAA2605}" type="datetimeFigureOut">
              <a:rPr lang="en-US" smtClean="0"/>
              <a:t>7/17/2025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9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6AF6F-1B23-4F69-AE36-97A48DAA2605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8CBEB9-D519-452C-B015-F93B289A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0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D38AD7D-B689-CFB9-445D-ECFB1907D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2E8EBA76-C2B4-5FFD-5B2E-9E21CF044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52744"/>
          </a:xfrm>
          <a:prstGeom prst="rect">
            <a:avLst/>
          </a:prstGeom>
        </p:spPr>
      </p:pic>
      <p:pic>
        <p:nvPicPr>
          <p:cNvPr id="7" name="Picture 6" descr="A screenshot of a cellphone">
            <a:extLst>
              <a:ext uri="{FF2B5EF4-FFF2-40B4-BE49-F238E27FC236}">
                <a16:creationId xmlns:a16="http://schemas.microsoft.com/office/drawing/2014/main" id="{DC9B104C-E434-7C5C-1691-CBE4A25ED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861816" cy="365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5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63EC9-7842-6522-2389-85C2F296D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B88C2CB-3B31-33A9-C698-14E92EBF2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text&#10;&#10;AI-generated content may be incorrect.">
            <a:extLst>
              <a:ext uri="{FF2B5EF4-FFF2-40B4-BE49-F238E27FC236}">
                <a16:creationId xmlns:a16="http://schemas.microsoft.com/office/drawing/2014/main" id="{30E13D11-8CAB-7B58-72EC-26E6681B7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43600"/>
          </a:xfrm>
          <a:prstGeom prst="rect">
            <a:avLst/>
          </a:prstGeom>
        </p:spPr>
      </p:pic>
      <p:pic>
        <p:nvPicPr>
          <p:cNvPr id="6" name="Picture 5" descr="A group of people in circles&#10;&#10;AI-generated content may be incorrect.">
            <a:extLst>
              <a:ext uri="{FF2B5EF4-FFF2-40B4-BE49-F238E27FC236}">
                <a16:creationId xmlns:a16="http://schemas.microsoft.com/office/drawing/2014/main" id="{57A73E78-1F82-21B4-19A4-BEFC7427C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402204" cy="359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2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BEF5C-B94C-B30E-7D59-D882A0561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6114DA4-65F8-3E35-AD96-158624685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102ADF53-523F-CE27-83AC-62D3E5DCE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43600"/>
          </a:xfrm>
          <a:prstGeom prst="rect">
            <a:avLst/>
          </a:prstGeom>
        </p:spPr>
      </p:pic>
      <p:pic>
        <p:nvPicPr>
          <p:cNvPr id="8" name="Picture 7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BB473CAB-549E-8EC1-F8A6-4C4173CED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964" y="2166112"/>
            <a:ext cx="3836262" cy="355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676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2025-07-17T23:46:00Z</dcterms:created>
  <dcterms:modified xsi:type="dcterms:W3CDTF">2025-07-18T00:07:27Z</dcterms:modified>
</cp:coreProperties>
</file>