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68" y="2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647D5-ADAA-48B4-9788-E2A82E8AB857}" type="datetimeFigureOut">
              <a:rPr lang="en-US" smtClean="0"/>
              <a:t>7/26/2025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59C10-57B1-4D73-80E8-822F0D4E7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826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647D5-ADAA-48B4-9788-E2A82E8AB857}" type="datetimeFigureOut">
              <a:rPr lang="en-US" smtClean="0"/>
              <a:t>7/26/2025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59C10-57B1-4D73-80E8-822F0D4E7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607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647D5-ADAA-48B4-9788-E2A82E8AB857}" type="datetimeFigureOut">
              <a:rPr lang="en-US" smtClean="0"/>
              <a:t>7/26/2025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59C10-57B1-4D73-80E8-822F0D4E733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4168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647D5-ADAA-48B4-9788-E2A82E8AB857}" type="datetimeFigureOut">
              <a:rPr lang="en-US" smtClean="0"/>
              <a:t>7/26/2025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59C10-57B1-4D73-80E8-822F0D4E7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299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647D5-ADAA-48B4-9788-E2A82E8AB857}" type="datetimeFigureOut">
              <a:rPr lang="en-US" smtClean="0"/>
              <a:t>7/26/2025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59C10-57B1-4D73-80E8-822F0D4E733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4735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647D5-ADAA-48B4-9788-E2A82E8AB857}" type="datetimeFigureOut">
              <a:rPr lang="en-US" smtClean="0"/>
              <a:t>7/26/2025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59C10-57B1-4D73-80E8-822F0D4E7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937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647D5-ADAA-48B4-9788-E2A82E8AB857}" type="datetimeFigureOut">
              <a:rPr lang="en-US" smtClean="0"/>
              <a:t>7/26/2025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59C10-57B1-4D73-80E8-822F0D4E7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68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647D5-ADAA-48B4-9788-E2A82E8AB857}" type="datetimeFigureOut">
              <a:rPr lang="en-US" smtClean="0"/>
              <a:t>7/26/2025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59C10-57B1-4D73-80E8-822F0D4E7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270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647D5-ADAA-48B4-9788-E2A82E8AB857}" type="datetimeFigureOut">
              <a:rPr lang="en-US" smtClean="0"/>
              <a:t>7/26/2025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59C10-57B1-4D73-80E8-822F0D4E7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446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647D5-ADAA-48B4-9788-E2A82E8AB857}" type="datetimeFigureOut">
              <a:rPr lang="en-US" smtClean="0"/>
              <a:t>7/26/2025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59C10-57B1-4D73-80E8-822F0D4E7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726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647D5-ADAA-48B4-9788-E2A82E8AB857}" type="datetimeFigureOut">
              <a:rPr lang="en-US" smtClean="0"/>
              <a:t>7/26/2025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59C10-57B1-4D73-80E8-822F0D4E7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113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647D5-ADAA-48B4-9788-E2A82E8AB857}" type="datetimeFigureOut">
              <a:rPr lang="en-US" smtClean="0"/>
              <a:t>7/26/2025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59C10-57B1-4D73-80E8-822F0D4E7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502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647D5-ADAA-48B4-9788-E2A82E8AB857}" type="datetimeFigureOut">
              <a:rPr lang="en-US" smtClean="0"/>
              <a:t>7/26/2025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59C10-57B1-4D73-80E8-822F0D4E7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945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647D5-ADAA-48B4-9788-E2A82E8AB857}" type="datetimeFigureOut">
              <a:rPr lang="en-US" smtClean="0"/>
              <a:t>7/26/2025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59C10-57B1-4D73-80E8-822F0D4E7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559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647D5-ADAA-48B4-9788-E2A82E8AB857}" type="datetimeFigureOut">
              <a:rPr lang="en-US" smtClean="0"/>
              <a:t>7/26/2025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59C10-57B1-4D73-80E8-822F0D4E7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354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647D5-ADAA-48B4-9788-E2A82E8AB857}" type="datetimeFigureOut">
              <a:rPr lang="en-US" smtClean="0"/>
              <a:t>7/26/2025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59C10-57B1-4D73-80E8-822F0D4E7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381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647D5-ADAA-48B4-9788-E2A82E8AB857}" type="datetimeFigureOut">
              <a:rPr lang="en-US" smtClean="0"/>
              <a:t>7/26/2025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FAA59C10-57B1-4D73-80E8-822F0D4E7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45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CFACBC0F-1D05-C5C3-D456-7659BAF009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5" name="Picture 4" descr="A document with text on it&#10;&#10;AI-generated content may be incorrect.">
            <a:extLst>
              <a:ext uri="{FF2B5EF4-FFF2-40B4-BE49-F238E27FC236}">
                <a16:creationId xmlns:a16="http://schemas.microsoft.com/office/drawing/2014/main" id="{3C3A3997-FAE2-318F-B05B-EFA2CF737A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878286"/>
          </a:xfrm>
          <a:prstGeom prst="rect">
            <a:avLst/>
          </a:prstGeom>
        </p:spPr>
      </p:pic>
      <p:pic>
        <p:nvPicPr>
          <p:cNvPr id="7" name="Picture 6" descr="A screenshot of a phone&#10;&#10;AI-generated content may be incorrect.">
            <a:extLst>
              <a:ext uri="{FF2B5EF4-FFF2-40B4-BE49-F238E27FC236}">
                <a16:creationId xmlns:a16="http://schemas.microsoft.com/office/drawing/2014/main" id="{C5FB0BC1-24E8-5B2A-6EA7-44FE82E8DE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828" y="2082907"/>
            <a:ext cx="2079171" cy="3615211"/>
          </a:xfrm>
          <a:prstGeom prst="rect">
            <a:avLst/>
          </a:prstGeom>
        </p:spPr>
      </p:pic>
      <p:pic>
        <p:nvPicPr>
          <p:cNvPr id="9" name="Picture 8" descr="A bus stop with a bench and a bench&#10;&#10;AI-generated content may be incorrect.">
            <a:extLst>
              <a:ext uri="{FF2B5EF4-FFF2-40B4-BE49-F238E27FC236}">
                <a16:creationId xmlns:a16="http://schemas.microsoft.com/office/drawing/2014/main" id="{7C0BFF2F-6E9B-0098-8BAD-2A83579A73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981" y="2082907"/>
            <a:ext cx="2681413" cy="302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804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6813B5-AEA9-6E9B-74B1-A79A602DB4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532D3EB7-86AB-7CB9-246C-ED5A95FB95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text on a piece of paper&#10;&#10;AI-generated content may be incorrect.">
            <a:extLst>
              <a:ext uri="{FF2B5EF4-FFF2-40B4-BE49-F238E27FC236}">
                <a16:creationId xmlns:a16="http://schemas.microsoft.com/office/drawing/2014/main" id="{FC0211D9-0E39-1EC5-97CC-4D9FE9478B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6030686"/>
          </a:xfrm>
          <a:prstGeom prst="rect">
            <a:avLst/>
          </a:prstGeom>
        </p:spPr>
      </p:pic>
      <p:pic>
        <p:nvPicPr>
          <p:cNvPr id="6" name="Picture 5" descr="A screenshot of a cell phone&#10;&#10;AI-generated content may be incorrect.">
            <a:extLst>
              <a:ext uri="{FF2B5EF4-FFF2-40B4-BE49-F238E27FC236}">
                <a16:creationId xmlns:a16="http://schemas.microsoft.com/office/drawing/2014/main" id="{7443A4B6-BAB1-BD40-1B9D-7492174349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728" y="2082908"/>
            <a:ext cx="2263271" cy="2913636"/>
          </a:xfrm>
          <a:prstGeom prst="rect">
            <a:avLst/>
          </a:prstGeom>
        </p:spPr>
      </p:pic>
      <p:pic>
        <p:nvPicPr>
          <p:cNvPr id="8" name="Picture 7" descr="A person walking in a train&#10;&#10;AI-generated content may be incorrect.">
            <a:extLst>
              <a:ext uri="{FF2B5EF4-FFF2-40B4-BE49-F238E27FC236}">
                <a16:creationId xmlns:a16="http://schemas.microsoft.com/office/drawing/2014/main" id="{BAC4F0CC-F6A9-0E3A-94C2-3DAF52DB71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706" y="2082908"/>
            <a:ext cx="2575022" cy="367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499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619467-C7F8-FB71-B6E7-56512862E1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C5B4AF2A-F16A-8DC3-A338-92AB1D36A2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text on a piece of paper&#10;&#10;AI-generated content may be incorrect.">
            <a:extLst>
              <a:ext uri="{FF2B5EF4-FFF2-40B4-BE49-F238E27FC236}">
                <a16:creationId xmlns:a16="http://schemas.microsoft.com/office/drawing/2014/main" id="{E23F315E-9305-D84F-C9CA-B2516660FE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878286"/>
          </a:xfrm>
          <a:prstGeom prst="rect">
            <a:avLst/>
          </a:prstGeom>
        </p:spPr>
      </p:pic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18ED7C0-E4CB-3942-2E0E-1EC63ED143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044" y="2082907"/>
            <a:ext cx="2522956" cy="3109579"/>
          </a:xfrm>
          <a:prstGeom prst="rect">
            <a:avLst/>
          </a:prstGeom>
        </p:spPr>
      </p:pic>
      <p:pic>
        <p:nvPicPr>
          <p:cNvPr id="8" name="Picture 7" descr="A screenshot of a video&#10;&#10;AI-generated content may be incorrect.">
            <a:extLst>
              <a:ext uri="{FF2B5EF4-FFF2-40B4-BE49-F238E27FC236}">
                <a16:creationId xmlns:a16="http://schemas.microsoft.com/office/drawing/2014/main" id="{4D8D103A-E49F-4483-F5CD-8B98DE1E66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594" y="2082907"/>
            <a:ext cx="2352449" cy="325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3420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Karr</dc:creator>
  <cp:lastModifiedBy>Linda Karr</cp:lastModifiedBy>
  <cp:revision>2</cp:revision>
  <dcterms:created xsi:type="dcterms:W3CDTF">2025-07-26T16:12:50Z</dcterms:created>
  <dcterms:modified xsi:type="dcterms:W3CDTF">2025-07-26T16:18:57Z</dcterms:modified>
</cp:coreProperties>
</file>