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8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054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13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04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96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66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2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9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6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8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1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5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F8C1-FF52-4FAC-B759-4BBA217179F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C5AD21-B796-4132-A22D-490C2E29F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9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675440B-8BED-782D-2718-24E790E45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76194D43-B209-F626-2766-69EDC3774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55368"/>
          </a:xfrm>
          <a:prstGeom prst="rect">
            <a:avLst/>
          </a:prstGeom>
        </p:spPr>
      </p:pic>
      <p:pic>
        <p:nvPicPr>
          <p:cNvPr id="7" name="Picture 6" descr="A person wearing a red hat&#10;&#10;AI-generated content may be incorrect.">
            <a:extLst>
              <a:ext uri="{FF2B5EF4-FFF2-40B4-BE49-F238E27FC236}">
                <a16:creationId xmlns:a16="http://schemas.microsoft.com/office/drawing/2014/main" id="{57190DB0-7725-D115-6475-AF040283D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78" y="2082907"/>
            <a:ext cx="4802821" cy="34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6ED5A-73DF-60D9-EA89-B98BE24D2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929720F-A42E-B23C-DAC5-1C3DC909D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CF28B4A5-1A79-B8A3-EC3C-D953119C0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35579"/>
          </a:xfrm>
          <a:prstGeom prst="rect">
            <a:avLst/>
          </a:prstGeom>
        </p:spPr>
      </p:pic>
      <p:pic>
        <p:nvPicPr>
          <p:cNvPr id="6" name="Picture 5" descr="A screenshot of a poster&#10;&#10;AI-generated content may be incorrect.">
            <a:extLst>
              <a:ext uri="{FF2B5EF4-FFF2-40B4-BE49-F238E27FC236}">
                <a16:creationId xmlns:a16="http://schemas.microsoft.com/office/drawing/2014/main" id="{CFAD3E35-7397-3C1B-966D-5A8A690AE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776" y="2082907"/>
            <a:ext cx="2793795" cy="36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07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77F5C-3C74-EB74-5DAE-774AB6E1E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85B807D-9AB5-0EA0-13BD-AEBB5C69F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on it&#10;&#10;AI-generated content may be incorrect.">
            <a:extLst>
              <a:ext uri="{FF2B5EF4-FFF2-40B4-BE49-F238E27FC236}">
                <a16:creationId xmlns:a16="http://schemas.microsoft.com/office/drawing/2014/main" id="{78278A1D-E305-37ED-623D-D5901D7EB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51621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40CADFE7-657C-D9D3-FED1-F38EAB729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21144"/>
            <a:ext cx="3631779" cy="2206434"/>
          </a:xfrm>
          <a:prstGeom prst="rect">
            <a:avLst/>
          </a:prstGeom>
        </p:spPr>
      </p:pic>
      <p:pic>
        <p:nvPicPr>
          <p:cNvPr id="8" name="Picture 7" descr="A map of the united states&#10;&#10;AI-generated content may be incorrect.">
            <a:extLst>
              <a:ext uri="{FF2B5EF4-FFF2-40B4-BE49-F238E27FC236}">
                <a16:creationId xmlns:a16="http://schemas.microsoft.com/office/drawing/2014/main" id="{8B7E32A9-60A4-AF89-F547-3E631A0B0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7" y="4227578"/>
            <a:ext cx="2142568" cy="163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1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FDA05-F125-8243-E611-481D37BB0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56BE4DB-98A2-B98E-F26F-E8C8A05AA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C2F2E39C-1908-8425-D6C3-3522A10BB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6015789"/>
          </a:xfrm>
          <a:prstGeom prst="rect">
            <a:avLst/>
          </a:prstGeom>
        </p:spPr>
      </p:pic>
      <p:pic>
        <p:nvPicPr>
          <p:cNvPr id="6" name="Picture 5" descr="A car parked on the side of a road&#10;&#10;AI-generated content may be incorrect.">
            <a:extLst>
              <a:ext uri="{FF2B5EF4-FFF2-40B4-BE49-F238E27FC236}">
                <a16:creationId xmlns:a16="http://schemas.microsoft.com/office/drawing/2014/main" id="{9215E428-FFBB-28D5-44B4-88ADD8CB0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99" y="3801978"/>
            <a:ext cx="1501098" cy="1925053"/>
          </a:xfrm>
          <a:prstGeom prst="rect">
            <a:avLst/>
          </a:prstGeom>
        </p:spPr>
      </p:pic>
      <p:pic>
        <p:nvPicPr>
          <p:cNvPr id="9" name="Picture 8" descr="A group of firefighters on fire&#10;&#10;AI-generated content may be incorrect.">
            <a:extLst>
              <a:ext uri="{FF2B5EF4-FFF2-40B4-BE49-F238E27FC236}">
                <a16:creationId xmlns:a16="http://schemas.microsoft.com/office/drawing/2014/main" id="{8695DFD3-6577-79A3-D1CD-10DD457E0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99" y="2082907"/>
            <a:ext cx="2840541" cy="171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55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1CAE9-0C12-5B9C-8079-A67222DA4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rawing of a person with long hair&#10;&#10;AI-generated content may be incorrect.">
            <a:extLst>
              <a:ext uri="{FF2B5EF4-FFF2-40B4-BE49-F238E27FC236}">
                <a16:creationId xmlns:a16="http://schemas.microsoft.com/office/drawing/2014/main" id="{C0CA3196-949F-8AB1-DFB6-3412BB15D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82" y="2071598"/>
            <a:ext cx="2665102" cy="346834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9613A713-EEF3-BE49-3086-A9FF31BCE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074050" cy="6096000"/>
          </a:xfrm>
          <a:prstGeom prst="rect">
            <a:avLst/>
          </a:prstGeom>
        </p:spPr>
      </p:pic>
      <p:pic>
        <p:nvPicPr>
          <p:cNvPr id="6" name="Picture 5" descr="A cartoon of a person and person sitting on a couch with a cat&#10;&#10;AI-generated content may be incorrect.">
            <a:extLst>
              <a:ext uri="{FF2B5EF4-FFF2-40B4-BE49-F238E27FC236}">
                <a16:creationId xmlns:a16="http://schemas.microsoft.com/office/drawing/2014/main" id="{8F3761C5-1AC2-45FA-CF61-4159AEC3D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52" y="2071597"/>
            <a:ext cx="2280100" cy="3416437"/>
          </a:xfrm>
          <a:prstGeom prst="rect">
            <a:avLst/>
          </a:prstGeom>
        </p:spPr>
      </p:pic>
      <p:pic>
        <p:nvPicPr>
          <p:cNvPr id="10" name="Picture 9" descr="Close up of mix flower bouquet">
            <a:extLst>
              <a:ext uri="{FF2B5EF4-FFF2-40B4-BE49-F238E27FC236}">
                <a16:creationId xmlns:a16="http://schemas.microsoft.com/office/drawing/2014/main" id="{DACBC3B6-E445-09C5-4275-A1F32B495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70" y="2905426"/>
            <a:ext cx="638158" cy="442481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2E8A9AA-A597-C825-BBB8-E97527150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33" y="0"/>
            <a:ext cx="4877051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94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2025-07-28T15:35:51Z</dcterms:created>
  <dcterms:modified xsi:type="dcterms:W3CDTF">2025-07-28T15:52:10Z</dcterms:modified>
</cp:coreProperties>
</file>