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31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31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8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E0DC-5E9B-47FE-8FA5-3D4E915FB26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E79DA0-314B-413E-A459-AE2FED63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2005CD6-4D1E-E6EE-FF42-B19D2AA2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1F185F6E-BFB3-E037-7607-913FB434F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53912"/>
          </a:xfrm>
          <a:prstGeom prst="rect">
            <a:avLst/>
          </a:prstGeo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C1B9047C-E296-6AD3-4A14-59D98498A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978" y="2082907"/>
            <a:ext cx="2168022" cy="1839869"/>
          </a:xfrm>
          <a:prstGeom prst="rect">
            <a:avLst/>
          </a:prstGeom>
        </p:spPr>
      </p:pic>
      <p:pic>
        <p:nvPicPr>
          <p:cNvPr id="9" name="Picture 8" descr="A poster with text and images of smoke coming out of a box&#10;&#10;AI-generated content may be incorrect.">
            <a:extLst>
              <a:ext uri="{FF2B5EF4-FFF2-40B4-BE49-F238E27FC236}">
                <a16:creationId xmlns:a16="http://schemas.microsoft.com/office/drawing/2014/main" id="{08DF16CB-6B2D-987F-8786-FD791CBCB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64" y="2099627"/>
            <a:ext cx="2698813" cy="3906055"/>
          </a:xfrm>
          <a:prstGeom prst="rect">
            <a:avLst/>
          </a:prstGeom>
        </p:spPr>
      </p:pic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4EE7162-770C-60D7-BA14-ABCFA8BC7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73" y="3939497"/>
            <a:ext cx="1818656" cy="20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1C40-536B-A168-3F1A-DF72EE9E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E53EDAD-932E-0070-7910-33AFA12A6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9B70A5B-A1C2-4E71-803A-68BF10CDD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236208"/>
          </a:xfrm>
          <a:prstGeom prst="rect">
            <a:avLst/>
          </a:prstGeom>
        </p:spPr>
      </p:pic>
      <p:pic>
        <p:nvPicPr>
          <p:cNvPr id="6" name="Picture 5" descr="A pink and orange clouds in the sky&#10;&#10;AI-generated content may be incorrect.">
            <a:extLst>
              <a:ext uri="{FF2B5EF4-FFF2-40B4-BE49-F238E27FC236}">
                <a16:creationId xmlns:a16="http://schemas.microsoft.com/office/drawing/2014/main" id="{E9FFADF1-199C-AF44-74F6-5AAA42DA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23" y="2107956"/>
            <a:ext cx="2422577" cy="3451596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BDFCE62C-A556-C806-1BE9-76271E7F0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26" y="2107957"/>
            <a:ext cx="2317348" cy="2082908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E2120C-0CBD-8432-4065-79007A622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36" y="4190865"/>
            <a:ext cx="2321638" cy="11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A09C-C199-F4C2-7A3E-8C513BCB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92E7A8F-A011-16E8-CEB3-A9D2F5F91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6C528983-86B2-9726-5A9A-C9A115AD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8" name="Picture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5DD402DE-7D75-25F1-B6D9-6D2C08452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01395"/>
            <a:ext cx="2799446" cy="2222128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1D00B3-70EB-2614-7B69-E238175EE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92" y="2101394"/>
            <a:ext cx="2088808" cy="2351336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EA1D54-27E8-598A-D2F9-C83313E8E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62" y="4452730"/>
            <a:ext cx="3283119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16E0-CDF0-BAC4-9E62-6E0EA5D61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030292D-5EC3-F3A9-38BA-2E304B33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EB7DE35-7F83-C7F3-30DB-84C980AF4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A3E832B-0D79-9C1C-3BD6-983F7A10D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64" y="2082907"/>
            <a:ext cx="2275136" cy="2419519"/>
          </a:xfrm>
          <a:prstGeom prst="rect">
            <a:avLst/>
          </a:prstGeom>
        </p:spPr>
      </p:pic>
      <p:pic>
        <p:nvPicPr>
          <p:cNvPr id="8" name="Picture 7" descr="A person wearing a hat and glasses&#10;&#10;AI-generated content may be incorrect.">
            <a:extLst>
              <a:ext uri="{FF2B5EF4-FFF2-40B4-BE49-F238E27FC236}">
                <a16:creationId xmlns:a16="http://schemas.microsoft.com/office/drawing/2014/main" id="{834CC75E-A7C2-FFAC-C8D0-F9E080A2B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4" y="2082907"/>
            <a:ext cx="2606419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88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2025-07-30T15:49:52Z</dcterms:created>
  <dcterms:modified xsi:type="dcterms:W3CDTF">2025-07-30T16:04:31Z</dcterms:modified>
</cp:coreProperties>
</file>