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CA0-CBB7-461B-A457-8FCE35505855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B86C-2BA3-4CEE-8083-842D8F59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3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CA0-CBB7-461B-A457-8FCE35505855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B86C-2BA3-4CEE-8083-842D8F59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CA0-CBB7-461B-A457-8FCE35505855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B86C-2BA3-4CEE-8083-842D8F59AD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108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CA0-CBB7-461B-A457-8FCE35505855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B86C-2BA3-4CEE-8083-842D8F59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4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CA0-CBB7-461B-A457-8FCE35505855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B86C-2BA3-4CEE-8083-842D8F59AD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787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CA0-CBB7-461B-A457-8FCE35505855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B86C-2BA3-4CEE-8083-842D8F59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6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CA0-CBB7-461B-A457-8FCE35505855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B86C-2BA3-4CEE-8083-842D8F59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7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CA0-CBB7-461B-A457-8FCE35505855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B86C-2BA3-4CEE-8083-842D8F59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6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CA0-CBB7-461B-A457-8FCE35505855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B86C-2BA3-4CEE-8083-842D8F59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2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CA0-CBB7-461B-A457-8FCE35505855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B86C-2BA3-4CEE-8083-842D8F59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4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CA0-CBB7-461B-A457-8FCE35505855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B86C-2BA3-4CEE-8083-842D8F59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9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CA0-CBB7-461B-A457-8FCE35505855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B86C-2BA3-4CEE-8083-842D8F59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6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CA0-CBB7-461B-A457-8FCE35505855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B86C-2BA3-4CEE-8083-842D8F59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7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CA0-CBB7-461B-A457-8FCE35505855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B86C-2BA3-4CEE-8083-842D8F59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7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CA0-CBB7-461B-A457-8FCE35505855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B86C-2BA3-4CEE-8083-842D8F59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6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B86C-2BA3-4CEE-8083-842D8F59AD1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CA0-CBB7-461B-A457-8FCE35505855}" type="datetimeFigureOut">
              <a:rPr lang="en-US" smtClean="0"/>
              <a:t>7/30/2025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9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EFCA0-CBB7-461B-A457-8FCE35505855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41B86C-2BA3-4CEE-8083-842D8F59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3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2E9D46E-82DA-4AD2-9784-6622D4D40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F4DB4AE4-4F41-E549-1714-4741C5E9F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43016"/>
          </a:xfrm>
          <a:prstGeom prst="rect">
            <a:avLst/>
          </a:prstGeom>
        </p:spPr>
      </p:pic>
      <p:pic>
        <p:nvPicPr>
          <p:cNvPr id="7" name="Picture 6" descr="A screenshot of a video&#10;&#10;AI-generated content may be incorrect.">
            <a:extLst>
              <a:ext uri="{FF2B5EF4-FFF2-40B4-BE49-F238E27FC236}">
                <a16:creationId xmlns:a16="http://schemas.microsoft.com/office/drawing/2014/main" id="{ADED42F3-E501-403E-FF80-B374C91B2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76" y="2082907"/>
            <a:ext cx="2325624" cy="2297069"/>
          </a:xfrm>
          <a:prstGeom prst="rect">
            <a:avLst/>
          </a:prstGeom>
        </p:spPr>
      </p:pic>
      <p:pic>
        <p:nvPicPr>
          <p:cNvPr id="9" name="Picture 8" descr="A screenshot of a graph&#10;&#10;AI-generated content may be incorrect.">
            <a:extLst>
              <a:ext uri="{FF2B5EF4-FFF2-40B4-BE49-F238E27FC236}">
                <a16:creationId xmlns:a16="http://schemas.microsoft.com/office/drawing/2014/main" id="{D54B2FAF-CDFC-4F0B-15D3-1C9EE3BD2B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05" y="2082907"/>
            <a:ext cx="2569324" cy="1693565"/>
          </a:xfrm>
          <a:prstGeom prst="rect">
            <a:avLst/>
          </a:prstGeom>
        </p:spPr>
      </p:pic>
      <p:pic>
        <p:nvPicPr>
          <p:cNvPr id="11" name="Picture 10" descr="A screenshot of a video&#10;&#10;AI-generated content may be incorrect.">
            <a:extLst>
              <a:ext uri="{FF2B5EF4-FFF2-40B4-BE49-F238E27FC236}">
                <a16:creationId xmlns:a16="http://schemas.microsoft.com/office/drawing/2014/main" id="{8A6FB587-04ED-2E34-1B64-18D9A67BB2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58" y="3776472"/>
            <a:ext cx="2266436" cy="2082907"/>
          </a:xfrm>
          <a:prstGeom prst="rect">
            <a:avLst/>
          </a:prstGeom>
        </p:spPr>
      </p:pic>
      <p:pic>
        <p:nvPicPr>
          <p:cNvPr id="14" name="Picture 13" descr="A screenshot of a black and white website&#10;&#10;AI-generated content may be incorrect.">
            <a:extLst>
              <a:ext uri="{FF2B5EF4-FFF2-40B4-BE49-F238E27FC236}">
                <a16:creationId xmlns:a16="http://schemas.microsoft.com/office/drawing/2014/main" id="{CCD718F3-74E4-EA98-D9D0-C69A8E76AD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94" y="4379976"/>
            <a:ext cx="2653095" cy="153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8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AF2EC-B19D-C111-743B-1ED503402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069DA3E-AE8C-1BB5-47BA-77D8DD0A9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EFB5C321-CF96-B59C-AF55-6A3EF2D5C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98464"/>
          </a:xfrm>
          <a:prstGeom prst="rect">
            <a:avLst/>
          </a:prstGeom>
        </p:spPr>
      </p:pic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EE2A708-8A3B-51F4-AA3B-153D83E15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686" y="2082907"/>
            <a:ext cx="2567314" cy="1702709"/>
          </a:xfrm>
          <a:prstGeom prst="rect">
            <a:avLst/>
          </a:prstGeom>
        </p:spPr>
      </p:pic>
      <p:pic>
        <p:nvPicPr>
          <p:cNvPr id="8" name="Picture 7" descr="A yellow sign in the woods&#10;&#10;AI-generated content may be incorrect.">
            <a:extLst>
              <a:ext uri="{FF2B5EF4-FFF2-40B4-BE49-F238E27FC236}">
                <a16:creationId xmlns:a16="http://schemas.microsoft.com/office/drawing/2014/main" id="{E103E5F9-6311-3604-8788-4B3F70F6C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8" y="2082907"/>
            <a:ext cx="2474078" cy="1655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6E5D41-D476-A8C8-38A5-C100BFD90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121" y="3785616"/>
            <a:ext cx="3008879" cy="1995915"/>
          </a:xfrm>
          <a:prstGeom prst="rect">
            <a:avLst/>
          </a:prstGeom>
        </p:spPr>
      </p:pic>
      <p:pic>
        <p:nvPicPr>
          <p:cNvPr id="12" name="Picture 11" descr="A screenshot of a video chat&#10;&#10;AI-generated content may be incorrect.">
            <a:extLst>
              <a:ext uri="{FF2B5EF4-FFF2-40B4-BE49-F238E27FC236}">
                <a16:creationId xmlns:a16="http://schemas.microsoft.com/office/drawing/2014/main" id="{1BD7DE30-8645-0862-552D-ABA4921B95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7" y="3738447"/>
            <a:ext cx="2032513" cy="204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7668F-B907-8A97-ADAA-4EDAD7DA0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0CEFEA1-0463-2E95-D758-260FF23DA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2455C6EF-9ADB-3984-1D8C-B6D5CB78F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89320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199E7C17-4EB9-D531-676F-6B7D8C434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92" y="2074091"/>
            <a:ext cx="2270760" cy="2016505"/>
          </a:xfrm>
          <a:prstGeom prst="rect">
            <a:avLst/>
          </a:prstGeom>
        </p:spPr>
      </p:pic>
      <p:pic>
        <p:nvPicPr>
          <p:cNvPr id="8" name="Picture 7" descr="A screenshot of a video&#10;&#10;AI-generated content may be incorrect.">
            <a:extLst>
              <a:ext uri="{FF2B5EF4-FFF2-40B4-BE49-F238E27FC236}">
                <a16:creationId xmlns:a16="http://schemas.microsoft.com/office/drawing/2014/main" id="{2FEAD3CE-169F-BA89-AD73-031C19762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0" y="2082907"/>
            <a:ext cx="1909322" cy="2007689"/>
          </a:xfrm>
          <a:prstGeom prst="rect">
            <a:avLst/>
          </a:prstGeom>
        </p:spPr>
      </p:pic>
      <p:pic>
        <p:nvPicPr>
          <p:cNvPr id="10" name="Picture 9" descr="A person's face with white text&#10;&#10;AI-generated content may be incorrect.">
            <a:extLst>
              <a:ext uri="{FF2B5EF4-FFF2-40B4-BE49-F238E27FC236}">
                <a16:creationId xmlns:a16="http://schemas.microsoft.com/office/drawing/2014/main" id="{F22E0DD0-B8E7-5152-FDE6-EA0AE34DC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65" y="4090596"/>
            <a:ext cx="2125726" cy="1693468"/>
          </a:xfrm>
          <a:prstGeom prst="rect">
            <a:avLst/>
          </a:prstGeom>
        </p:spPr>
      </p:pic>
      <p:pic>
        <p:nvPicPr>
          <p:cNvPr id="12" name="Picture 11" descr="A screenshot of a social media ad&#10;&#10;AI-generated content may be incorrect.">
            <a:extLst>
              <a:ext uri="{FF2B5EF4-FFF2-40B4-BE49-F238E27FC236}">
                <a16:creationId xmlns:a16="http://schemas.microsoft.com/office/drawing/2014/main" id="{99A4C34E-FA69-B1A8-19BB-D22003B756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91" y="4099412"/>
            <a:ext cx="1699064" cy="16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2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2025-07-31T04:09:27Z</dcterms:created>
  <dcterms:modified xsi:type="dcterms:W3CDTF">2025-07-31T04:16:34Z</dcterms:modified>
</cp:coreProperties>
</file>