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627C-C2AF-4FAB-8338-D67A5F0778D9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2468-D030-4A08-88B6-6A0DBEB8F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68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627C-C2AF-4FAB-8338-D67A5F0778D9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2468-D030-4A08-88B6-6A0DBEB8F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128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627C-C2AF-4FAB-8338-D67A5F0778D9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2468-D030-4A08-88B6-6A0DBEB8FC4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343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627C-C2AF-4FAB-8338-D67A5F0778D9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2468-D030-4A08-88B6-6A0DBEB8F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48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627C-C2AF-4FAB-8338-D67A5F0778D9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2468-D030-4A08-88B6-6A0DBEB8FC4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129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627C-C2AF-4FAB-8338-D67A5F0778D9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2468-D030-4A08-88B6-6A0DBEB8F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57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627C-C2AF-4FAB-8338-D67A5F0778D9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2468-D030-4A08-88B6-6A0DBEB8F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50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627C-C2AF-4FAB-8338-D67A5F0778D9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2468-D030-4A08-88B6-6A0DBEB8F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5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627C-C2AF-4FAB-8338-D67A5F0778D9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2468-D030-4A08-88B6-6A0DBEB8F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700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627C-C2AF-4FAB-8338-D67A5F0778D9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2468-D030-4A08-88B6-6A0DBEB8F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79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627C-C2AF-4FAB-8338-D67A5F0778D9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2468-D030-4A08-88B6-6A0DBEB8F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0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627C-C2AF-4FAB-8338-D67A5F0778D9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2468-D030-4A08-88B6-6A0DBEB8F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91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627C-C2AF-4FAB-8338-D67A5F0778D9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2468-D030-4A08-88B6-6A0DBEB8F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09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627C-C2AF-4FAB-8338-D67A5F0778D9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2468-D030-4A08-88B6-6A0DBEB8F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42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627C-C2AF-4FAB-8338-D67A5F0778D9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2468-D030-4A08-88B6-6A0DBEB8F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5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627C-C2AF-4FAB-8338-D67A5F0778D9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2468-D030-4A08-88B6-6A0DBEB8F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65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5627C-C2AF-4FAB-8338-D67A5F0778D9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CBA2468-D030-4A08-88B6-6A0DBEB8F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16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1C53D62E-DFC6-53C0-3A30-1DEB3BD79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close-up of a document&#10;&#10;AI-generated content may be incorrect.">
            <a:extLst>
              <a:ext uri="{FF2B5EF4-FFF2-40B4-BE49-F238E27FC236}">
                <a16:creationId xmlns:a16="http://schemas.microsoft.com/office/drawing/2014/main" id="{A063E1C6-7188-B304-88A3-FF441E4AD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870448"/>
          </a:xfrm>
          <a:prstGeom prst="rect">
            <a:avLst/>
          </a:prstGeom>
        </p:spPr>
      </p:pic>
      <p:pic>
        <p:nvPicPr>
          <p:cNvPr id="7" name="Picture 6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441CE2FF-432A-4F0F-AD57-1B7F9280F8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033" y="2082907"/>
            <a:ext cx="1924967" cy="2923909"/>
          </a:xfrm>
          <a:prstGeom prst="rect">
            <a:avLst/>
          </a:prstGeom>
        </p:spPr>
      </p:pic>
      <p:pic>
        <p:nvPicPr>
          <p:cNvPr id="9" name="Picture 8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F883CCBC-A4DB-B66F-BE9A-042387A923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36166"/>
            <a:ext cx="3014477" cy="372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46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47CE6-A3EA-0CB2-CF6A-0C7672E64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3059368B-A03E-755F-6FAD-23231C068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text on a page&#10;&#10;AI-generated content may be incorrect.">
            <a:extLst>
              <a:ext uri="{FF2B5EF4-FFF2-40B4-BE49-F238E27FC236}">
                <a16:creationId xmlns:a16="http://schemas.microsoft.com/office/drawing/2014/main" id="{1155342C-AFF5-1D98-3078-4251B1DC1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870448"/>
          </a:xfrm>
          <a:prstGeom prst="rect">
            <a:avLst/>
          </a:prstGeom>
        </p:spPr>
      </p:pic>
      <p:pic>
        <p:nvPicPr>
          <p:cNvPr id="6" name="Picture 5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62DC2555-C2F0-D555-54DB-D3DE33128E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032" y="2082907"/>
            <a:ext cx="2303968" cy="2286469"/>
          </a:xfrm>
          <a:prstGeom prst="rect">
            <a:avLst/>
          </a:prstGeom>
        </p:spPr>
      </p:pic>
      <p:pic>
        <p:nvPicPr>
          <p:cNvPr id="8" name="Picture 7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F871B22F-42EF-DB4B-2348-98339D727B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784" y="2082907"/>
            <a:ext cx="2472248" cy="229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3789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Trebuchet MS</vt:lpstr>
      <vt:lpstr>Wingdings 3</vt:lpstr>
      <vt:lpstr>Facet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3</cp:revision>
  <dcterms:created xsi:type="dcterms:W3CDTF">2025-07-19T11:35:57Z</dcterms:created>
  <dcterms:modified xsi:type="dcterms:W3CDTF">2025-07-19T11:41:44Z</dcterms:modified>
</cp:coreProperties>
</file>