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1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5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65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1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562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4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53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6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5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4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6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6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FECB-042D-4AE6-BE1E-712007B19051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E21378-13B9-4363-B207-42ACB9D17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8C1A529-B36B-5F89-17DE-B3F9EECC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5" name="Picture 4" descr="A close up of a document&#10;&#10;AI-generated content may be incorrect.">
            <a:extLst>
              <a:ext uri="{FF2B5EF4-FFF2-40B4-BE49-F238E27FC236}">
                <a16:creationId xmlns:a16="http://schemas.microsoft.com/office/drawing/2014/main" id="{1E73A7F4-27B3-C8EE-F4CD-E9E78537B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52744"/>
          </a:xfrm>
          <a:prstGeom prst="rect">
            <a:avLst/>
          </a:prstGeom>
        </p:spPr>
      </p:pic>
      <p:pic>
        <p:nvPicPr>
          <p:cNvPr id="7" name="Picture 6" descr="A sun setting behind a building&#10;&#10;AI-generated content may be incorrect.">
            <a:extLst>
              <a:ext uri="{FF2B5EF4-FFF2-40B4-BE49-F238E27FC236}">
                <a16:creationId xmlns:a16="http://schemas.microsoft.com/office/drawing/2014/main" id="{494D542D-4124-6220-18C6-997D6717D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32" y="2082907"/>
            <a:ext cx="4521432" cy="29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0D1D-B5A8-AA4B-B22F-BC7504F03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7C180DC-4F2D-B0D8-BE19-86B978823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lose-up of a text&#10;&#10;AI-generated content may be incorrect.">
            <a:extLst>
              <a:ext uri="{FF2B5EF4-FFF2-40B4-BE49-F238E27FC236}">
                <a16:creationId xmlns:a16="http://schemas.microsoft.com/office/drawing/2014/main" id="{B06F6E91-0623-0129-1F7F-550C793FE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8352" cy="5916168"/>
          </a:xfrm>
          <a:prstGeom prst="rect">
            <a:avLst/>
          </a:prstGeom>
        </p:spPr>
      </p:pic>
      <p:pic>
        <p:nvPicPr>
          <p:cNvPr id="6" name="Picture 5" descr="A map of different colors with black letters and numbers&#10;&#10;AI-generated content may be incorrect.">
            <a:extLst>
              <a:ext uri="{FF2B5EF4-FFF2-40B4-BE49-F238E27FC236}">
                <a16:creationId xmlns:a16="http://schemas.microsoft.com/office/drawing/2014/main" id="{8E879AE6-591B-FA1D-2594-1A7C99D1F5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53" y="2082906"/>
            <a:ext cx="4912647" cy="331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DF1AF-BF3C-E770-045B-F58721389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0B90B3F-E2B6-F8E7-422F-C90EF7885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document with green and blue text&#10;&#10;AI-generated content may be incorrect.">
            <a:extLst>
              <a:ext uri="{FF2B5EF4-FFF2-40B4-BE49-F238E27FC236}">
                <a16:creationId xmlns:a16="http://schemas.microsoft.com/office/drawing/2014/main" id="{3308A5F0-11C1-DB45-BE2B-74F4396FB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8352" cy="5934456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46EB886-A6A6-51E4-7424-B1DB40B508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929" y="2082907"/>
            <a:ext cx="4884071" cy="32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63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0CD5B-F54C-1402-EFAB-DF703D92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9E5A36D-AEDB-D0A5-43B4-BAD59118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B400DB14-402C-6C38-E10C-49DCA04F3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6035040"/>
          </a:xfrm>
          <a:prstGeom prst="rect">
            <a:avLst/>
          </a:prstGeom>
        </p:spPr>
      </p:pic>
      <p:pic>
        <p:nvPicPr>
          <p:cNvPr id="6" name="Picture 5" descr="A person in pink jacket&#10;&#10;AI-generated content may be incorrect.">
            <a:extLst>
              <a:ext uri="{FF2B5EF4-FFF2-40B4-BE49-F238E27FC236}">
                <a16:creationId xmlns:a16="http://schemas.microsoft.com/office/drawing/2014/main" id="{F8E58F86-534A-034A-DEF8-2390F6017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79" y="2082907"/>
            <a:ext cx="5015521" cy="286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3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4579A-48AA-B343-F5F4-7B07212B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8C9EF1C-F96F-F03F-84A3-197B7D4E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767EDADC-6949-1A86-0F1F-A88916B3A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61888"/>
          </a:xfrm>
          <a:prstGeom prst="rect">
            <a:avLst/>
          </a:prstGeom>
        </p:spPr>
      </p:pic>
      <p:pic>
        <p:nvPicPr>
          <p:cNvPr id="6" name="Picture 5" descr="A collage of a river and a river&#10;&#10;AI-generated content may be incorrect.">
            <a:extLst>
              <a:ext uri="{FF2B5EF4-FFF2-40B4-BE49-F238E27FC236}">
                <a16:creationId xmlns:a16="http://schemas.microsoft.com/office/drawing/2014/main" id="{8F0DE817-C76D-80B9-BB3F-F3BA31177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05" y="2082907"/>
            <a:ext cx="4730496" cy="34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7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679E0-E148-7329-98FB-76813A581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7C8E67D-5316-3274-F3AB-7D2B788F3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paper with text on it&#10;&#10;AI-generated content may be incorrect.">
            <a:extLst>
              <a:ext uri="{FF2B5EF4-FFF2-40B4-BE49-F238E27FC236}">
                <a16:creationId xmlns:a16="http://schemas.microsoft.com/office/drawing/2014/main" id="{ACF4634F-410C-DD77-B269-B83C2DDCD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1888"/>
          </a:xfrm>
          <a:prstGeom prst="rect">
            <a:avLst/>
          </a:prstGeom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6DA32BF-7DBD-2184-AA17-2B8536D8A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2" y="2082908"/>
            <a:ext cx="4033376" cy="36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2025-07-23T17:07:52Z</dcterms:created>
  <dcterms:modified xsi:type="dcterms:W3CDTF">2025-07-23T17:39:41Z</dcterms:modified>
</cp:coreProperties>
</file>