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0" d="100"/>
          <a:sy n="70" d="100"/>
        </p:scale>
        <p:origin x="512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445294-5E53-488D-AC35-23D4B12FBD7B}" type="datetimeFigureOut">
              <a:rPr lang="en-US" smtClean="0"/>
              <a:t>7/31/2025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BAA0E-8FDE-447B-A8DC-873A3C955C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03214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445294-5E53-488D-AC35-23D4B12FBD7B}" type="datetimeFigureOut">
              <a:rPr lang="en-US" smtClean="0"/>
              <a:t>7/31/2025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BAA0E-8FDE-447B-A8DC-873A3C955C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18412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445294-5E53-488D-AC35-23D4B12FBD7B}" type="datetimeFigureOut">
              <a:rPr lang="en-US" smtClean="0"/>
              <a:t>7/31/2025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BAA0E-8FDE-447B-A8DC-873A3C955C08}" type="slidenum">
              <a:rPr lang="en-US" smtClean="0"/>
              <a:t>‹#›</a:t>
            </a:fld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51890154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445294-5E53-488D-AC35-23D4B12FBD7B}" type="datetimeFigureOut">
              <a:rPr lang="en-US" smtClean="0"/>
              <a:t>7/31/2025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BAA0E-8FDE-447B-A8DC-873A3C955C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472427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445294-5E53-488D-AC35-23D4B12FBD7B}" type="datetimeFigureOut">
              <a:rPr lang="en-US" smtClean="0"/>
              <a:t>7/31/2025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BAA0E-8FDE-447B-A8DC-873A3C955C08}" type="slidenum">
              <a:rPr lang="en-US" smtClean="0"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70214807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445294-5E53-488D-AC35-23D4B12FBD7B}" type="datetimeFigureOut">
              <a:rPr lang="en-US" smtClean="0"/>
              <a:t>7/31/2025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BAA0E-8FDE-447B-A8DC-873A3C955C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595975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445294-5E53-488D-AC35-23D4B12FBD7B}" type="datetimeFigureOut">
              <a:rPr lang="en-US" smtClean="0"/>
              <a:t>7/31/2025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BAA0E-8FDE-447B-A8DC-873A3C955C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552182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445294-5E53-488D-AC35-23D4B12FBD7B}" type="datetimeFigureOut">
              <a:rPr lang="en-US" smtClean="0"/>
              <a:t>7/31/2025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BAA0E-8FDE-447B-A8DC-873A3C955C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18559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445294-5E53-488D-AC35-23D4B12FBD7B}" type="datetimeFigureOut">
              <a:rPr lang="en-US" smtClean="0"/>
              <a:t>7/31/2025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BAA0E-8FDE-447B-A8DC-873A3C955C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61751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445294-5E53-488D-AC35-23D4B12FBD7B}" type="datetimeFigureOut">
              <a:rPr lang="en-US" smtClean="0"/>
              <a:t>7/31/2025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BAA0E-8FDE-447B-A8DC-873A3C955C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44869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445294-5E53-488D-AC35-23D4B12FBD7B}" type="datetimeFigureOut">
              <a:rPr lang="en-US" smtClean="0"/>
              <a:t>7/31/2025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BAA0E-8FDE-447B-A8DC-873A3C955C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82508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445294-5E53-488D-AC35-23D4B12FBD7B}" type="datetimeFigureOut">
              <a:rPr lang="en-US" smtClean="0"/>
              <a:t>7/31/2025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BAA0E-8FDE-447B-A8DC-873A3C955C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7361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445294-5E53-488D-AC35-23D4B12FBD7B}" type="datetimeFigureOut">
              <a:rPr lang="en-US" smtClean="0"/>
              <a:t>7/31/2025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BAA0E-8FDE-447B-A8DC-873A3C955C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94317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445294-5E53-488D-AC35-23D4B12FBD7B}" type="datetimeFigureOut">
              <a:rPr lang="en-US" smtClean="0"/>
              <a:t>7/31/2025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BAA0E-8FDE-447B-A8DC-873A3C955C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81933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445294-5E53-488D-AC35-23D4B12FBD7B}" type="datetimeFigureOut">
              <a:rPr lang="en-US" smtClean="0"/>
              <a:t>7/31/2025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BAA0E-8FDE-447B-A8DC-873A3C955C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2980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445294-5E53-488D-AC35-23D4B12FBD7B}" type="datetimeFigureOut">
              <a:rPr lang="en-US" smtClean="0"/>
              <a:t>7/31/2025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BAA0E-8FDE-447B-A8DC-873A3C955C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86141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445294-5E53-488D-AC35-23D4B12FBD7B}" type="datetimeFigureOut">
              <a:rPr lang="en-US" smtClean="0"/>
              <a:t>7/31/2025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A3ABAA0E-8FDE-447B-A8DC-873A3C955C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01574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qr code on a white background&#10;&#10;AI-generated content may be incorrect.">
            <a:extLst>
              <a:ext uri="{FF2B5EF4-FFF2-40B4-BE49-F238E27FC236}">
                <a16:creationId xmlns:a16="http://schemas.microsoft.com/office/drawing/2014/main" id="{B423446B-97AA-B7E5-78A0-F7E79BFD7CB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4949" y="0"/>
            <a:ext cx="4877051" cy="2082907"/>
          </a:xfrm>
          <a:prstGeom prst="rect">
            <a:avLst/>
          </a:prstGeom>
        </p:spPr>
      </p:pic>
      <p:pic>
        <p:nvPicPr>
          <p:cNvPr id="5" name="Picture 4" descr="A close up of a document&#10;&#10;AI-generated content may be incorrect.">
            <a:extLst>
              <a:ext uri="{FF2B5EF4-FFF2-40B4-BE49-F238E27FC236}">
                <a16:creationId xmlns:a16="http://schemas.microsoft.com/office/drawing/2014/main" id="{D0DFD2DA-BF8C-F957-5163-D0B2D3A0F9F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7314949" cy="5980176"/>
          </a:xfrm>
          <a:prstGeom prst="rect">
            <a:avLst/>
          </a:prstGeom>
        </p:spPr>
      </p:pic>
      <p:pic>
        <p:nvPicPr>
          <p:cNvPr id="7" name="Picture 6" descr="A graph of the us government&#10;&#10;AI-generated content may be incorrect.">
            <a:extLst>
              <a:ext uri="{FF2B5EF4-FFF2-40B4-BE49-F238E27FC236}">
                <a16:creationId xmlns:a16="http://schemas.microsoft.com/office/drawing/2014/main" id="{7733083C-240C-1905-043D-6FD110791DB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4949" y="2082907"/>
            <a:ext cx="4045158" cy="2921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882790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CB94D84-A40B-3A2C-5021-62D9B3E72B5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qr code on a white background&#10;&#10;AI-generated content may be incorrect.">
            <a:extLst>
              <a:ext uri="{FF2B5EF4-FFF2-40B4-BE49-F238E27FC236}">
                <a16:creationId xmlns:a16="http://schemas.microsoft.com/office/drawing/2014/main" id="{AFCB6A7B-ADA7-EA65-EA82-47672F5E8F7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4949" y="0"/>
            <a:ext cx="4877051" cy="2082907"/>
          </a:xfrm>
          <a:prstGeom prst="rect">
            <a:avLst/>
          </a:prstGeom>
        </p:spPr>
      </p:pic>
      <p:pic>
        <p:nvPicPr>
          <p:cNvPr id="4" name="Picture 3" descr="A close up of a document&#10;&#10;AI-generated content may be incorrect.">
            <a:extLst>
              <a:ext uri="{FF2B5EF4-FFF2-40B4-BE49-F238E27FC236}">
                <a16:creationId xmlns:a16="http://schemas.microsoft.com/office/drawing/2014/main" id="{82878C8F-9DC7-7AB4-328B-D740F81179F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7314949" cy="5961888"/>
          </a:xfrm>
          <a:prstGeom prst="rect">
            <a:avLst/>
          </a:prstGeom>
        </p:spPr>
      </p:pic>
      <p:pic>
        <p:nvPicPr>
          <p:cNvPr id="6" name="Picture 5" descr="A screenshot of a bird eating a flower&#10;&#10;AI-generated content may be incorrect.">
            <a:extLst>
              <a:ext uri="{FF2B5EF4-FFF2-40B4-BE49-F238E27FC236}">
                <a16:creationId xmlns:a16="http://schemas.microsoft.com/office/drawing/2014/main" id="{24705252-9792-CC54-89CD-1FEFDEC2CE3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1267" y="2082907"/>
            <a:ext cx="3401805" cy="3720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28395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216DF2C-7D24-99EE-EAE5-8D0450744D8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qr code on a white background&#10;&#10;AI-generated content may be incorrect.">
            <a:extLst>
              <a:ext uri="{FF2B5EF4-FFF2-40B4-BE49-F238E27FC236}">
                <a16:creationId xmlns:a16="http://schemas.microsoft.com/office/drawing/2014/main" id="{DFA72EC1-7796-8FE5-2C9A-54B98CCD93B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4949" y="0"/>
            <a:ext cx="4877051" cy="2082907"/>
          </a:xfrm>
          <a:prstGeom prst="rect">
            <a:avLst/>
          </a:prstGeom>
        </p:spPr>
      </p:pic>
      <p:pic>
        <p:nvPicPr>
          <p:cNvPr id="4" name="Picture 3" descr="A close-up of a document&#10;&#10;AI-generated content may be incorrect.">
            <a:extLst>
              <a:ext uri="{FF2B5EF4-FFF2-40B4-BE49-F238E27FC236}">
                <a16:creationId xmlns:a16="http://schemas.microsoft.com/office/drawing/2014/main" id="{1B563638-6F40-7DD3-8905-01659F948B0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7314949" cy="6108192"/>
          </a:xfrm>
          <a:prstGeom prst="rect">
            <a:avLst/>
          </a:prstGeom>
        </p:spPr>
      </p:pic>
      <p:pic>
        <p:nvPicPr>
          <p:cNvPr id="8" name="Picture 7" descr="A screenshot of a phone&#10;&#10;AI-generated content may be incorrect.">
            <a:extLst>
              <a:ext uri="{FF2B5EF4-FFF2-40B4-BE49-F238E27FC236}">
                <a16:creationId xmlns:a16="http://schemas.microsoft.com/office/drawing/2014/main" id="{77D88997-FD67-6981-7C9F-45D1249EC51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1504" y="2082907"/>
            <a:ext cx="3230340" cy="36208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9607520"/>
      </p:ext>
    </p:extLst>
  </p:cSld>
  <p:clrMapOvr>
    <a:masterClrMapping/>
  </p:clrMapOvr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6</TotalTime>
  <Words>0</Words>
  <Application>Microsoft Office PowerPoint</Application>
  <PresentationFormat>Widescreen</PresentationFormat>
  <Paragraphs>0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7" baseType="lpstr">
      <vt:lpstr>Arial</vt:lpstr>
      <vt:lpstr>Trebuchet MS</vt:lpstr>
      <vt:lpstr>Wingdings 3</vt:lpstr>
      <vt:lpstr>Facet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Linda Karr</dc:creator>
  <cp:lastModifiedBy>Linda Karr</cp:lastModifiedBy>
  <cp:revision>2</cp:revision>
  <dcterms:created xsi:type="dcterms:W3CDTF">2025-08-01T00:49:29Z</dcterms:created>
  <dcterms:modified xsi:type="dcterms:W3CDTF">2025-08-01T00:55:38Z</dcterms:modified>
</cp:coreProperties>
</file>