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doctor and a patient&#10;&#10;AI-generated content may be incorrect.">
            <a:extLst>
              <a:ext uri="{FF2B5EF4-FFF2-40B4-BE49-F238E27FC236}">
                <a16:creationId xmlns:a16="http://schemas.microsoft.com/office/drawing/2014/main" id="{02FA252E-0012-F18C-6BB8-47C6EDEB1C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0"/>
            <a:ext cx="7291448" cy="492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2025-08-10T18:54:13Z</dcterms:created>
  <dcterms:modified xsi:type="dcterms:W3CDTF">2025-08-29T11:27:56Z</dcterms:modified>
</cp:coreProperties>
</file>