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4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1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1874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71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0439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78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0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63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6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3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7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47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51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34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75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00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9952-69D4-4A6E-8804-78E56A4F6DA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36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C855419-DD8A-B385-8CD5-98D28B409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a person and person shaking hands&#10;&#10;AI-generated content may be incorrect.">
            <a:extLst>
              <a:ext uri="{FF2B5EF4-FFF2-40B4-BE49-F238E27FC236}">
                <a16:creationId xmlns:a16="http://schemas.microsoft.com/office/drawing/2014/main" id="{1F022AD2-1C6B-8071-1BDC-61E8E105C2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182" y="-1"/>
            <a:ext cx="3970482" cy="575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310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8</cp:revision>
  <dcterms:created xsi:type="dcterms:W3CDTF">2025-08-10T18:56:11Z</dcterms:created>
  <dcterms:modified xsi:type="dcterms:W3CDTF">2025-08-26T23:34:55Z</dcterms:modified>
</cp:coreProperties>
</file>