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236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776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70916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952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68340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176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7070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804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984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936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787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153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477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688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160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8/26/2025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238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79440-FF3F-40FB-A854-39007AEA17C2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367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3CE46058-EDEA-82F3-1C8A-1D8D6595AB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7051" cy="2082907"/>
          </a:xfrm>
          <a:prstGeom prst="rect">
            <a:avLst/>
          </a:prstGeom>
        </p:spPr>
      </p:pic>
      <p:pic>
        <p:nvPicPr>
          <p:cNvPr id="6" name="Picture 5" descr="A cartoon of two people&#10;&#10;AI-generated content may be incorrect.">
            <a:extLst>
              <a:ext uri="{FF2B5EF4-FFF2-40B4-BE49-F238E27FC236}">
                <a16:creationId xmlns:a16="http://schemas.microsoft.com/office/drawing/2014/main" id="{754616FD-90F8-C19D-CAEE-40D68886C7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7051" y="0"/>
            <a:ext cx="4093213" cy="6135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68073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7</cp:revision>
  <dcterms:created xsi:type="dcterms:W3CDTF">2025-08-10T18:55:42Z</dcterms:created>
  <dcterms:modified xsi:type="dcterms:W3CDTF">2025-08-27T00:03:07Z</dcterms:modified>
</cp:coreProperties>
</file>