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651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63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50367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77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3744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017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94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626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39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92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981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426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208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790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48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9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054AB-720E-4433-A6A1-BD3D08D8CC2C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5C3506-CB26-48DB-8060-CB39E757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459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E3376472-78BB-1394-244F-A12A2B80DB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4" name="Picture 3" descr="A comic strip of a person holding a clipboard and a person holding a list&#10;&#10;AI-generated content may be incorrect.">
            <a:extLst>
              <a:ext uri="{FF2B5EF4-FFF2-40B4-BE49-F238E27FC236}">
                <a16:creationId xmlns:a16="http://schemas.microsoft.com/office/drawing/2014/main" id="{B0A2E45B-2C39-50B0-7181-9379AC11AB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441" y="0"/>
            <a:ext cx="3992879" cy="598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6035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2025-08-10T18:54:13Z</dcterms:created>
  <dcterms:modified xsi:type="dcterms:W3CDTF">2025-08-26T23:36:25Z</dcterms:modified>
</cp:coreProperties>
</file>