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2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6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111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56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233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93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19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8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5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5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64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7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6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5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6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5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omic page of a person signing a contract&#10;&#10;AI-generated content may be incorrect.">
            <a:extLst>
              <a:ext uri="{FF2B5EF4-FFF2-40B4-BE49-F238E27FC236}">
                <a16:creationId xmlns:a16="http://schemas.microsoft.com/office/drawing/2014/main" id="{95089D11-78FA-6A01-41E3-B3221B5EF7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329" y="50802"/>
            <a:ext cx="3999047" cy="592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2025-08-10T18:55:01Z</dcterms:created>
  <dcterms:modified xsi:type="dcterms:W3CDTF">2025-08-27T00:08:37Z</dcterms:modified>
</cp:coreProperties>
</file>