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7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1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96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71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80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07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5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8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4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8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9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7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AFCF7-629E-40F0-B8F8-A788CE192E9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F6A963-9D05-409E-B1A7-02BC5AB4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F1A16A-DBDC-CB47-B3B7-F9B5F4A40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5ED8C-1C35-5067-EE38-EC594D710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0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D40784-C26A-A944-FD05-ABFF892A3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16" y="2082907"/>
            <a:ext cx="4527784" cy="3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3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2433C-7476-DC3B-A44E-4AEA52241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E05308-116C-F704-B452-8FA591102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BEEC6-597B-8CC2-9447-9AF1B6F20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25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46E30-F979-C7F3-BF63-C03EA9998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95" y="2139779"/>
            <a:ext cx="1992601" cy="1746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54B05-D320-018A-492E-36BAD2D60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72" y="2110341"/>
            <a:ext cx="2756028" cy="1931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802322-9428-AC3F-15B6-03DD42B36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72" y="4041649"/>
            <a:ext cx="2756028" cy="79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CF7E71-C274-A482-A8C8-6534EA711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72" y="4856681"/>
            <a:ext cx="2756028" cy="665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0D7BD-9BAC-E9CA-6522-B5ED2D7934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72" y="5506208"/>
            <a:ext cx="2756028" cy="7488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D79BA-0D5C-235D-1942-988F978519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95" y="3913634"/>
            <a:ext cx="1678246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7D3A3-3FEF-1C05-A5F2-1460AC9AA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427B1E-2369-4707-DF3A-C5826D5FA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87D14E-FFA2-F403-46C3-48BBA3E26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80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313E60-A2EA-B1C0-7B1C-E28FED1D9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295515" cy="38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7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543DE-E5DD-0EA0-7F7B-350F6AB3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5D493-46BE-CF1C-B00B-E4BE885A9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D3C5EC-145F-28C8-BA0A-07AE60F0D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0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65272-A522-F6B0-8AF0-072312ACF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555758" cy="37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5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01DCD-756F-7ED5-9430-E27E14C7C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22A14-7186-B72F-3188-A62B6A6AD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A27065-21AF-D969-00CD-2DC9C5FA7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5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A93377-31DC-ADBD-35D0-D4FE256BD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8" y="2082907"/>
            <a:ext cx="4995672" cy="36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B0824-8387-80D4-AE79-03B76D127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5D4DA-3A84-10DF-338B-27A23C1A2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FF5C4B-5BD1-9D57-C94A-BC2F8C953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35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21A2D0-1E4C-02DB-86A8-7CBE36A32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877051" cy="39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92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EFB5F-DAF3-F228-D646-884B5603E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71744-132C-46B5-6BED-4218F026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281BF3-8E76-3F89-CF90-BC8BA6EAA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9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7E4893-F1FB-E8FD-4C0B-A8F2AB3B1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45" y="2082907"/>
            <a:ext cx="2795779" cy="36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7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560E2-0608-B91A-E4AF-38AD5342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96A56-E6AD-34D3-971C-5A0BA28F3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0856DE-FB57-AA98-EEEF-3B185C084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71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25E713-F8B9-D923-8D90-04B0FF2B2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279341" cy="1858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8A8FD0-8349-C638-3536-963DCE74A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90" y="2142665"/>
            <a:ext cx="2597709" cy="1880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117CA-CF55-E038-BC8D-D48DF68E4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7" y="3941033"/>
            <a:ext cx="2279341" cy="21213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A9D54-EDD8-B50D-D847-57F659DF7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89" y="4023360"/>
            <a:ext cx="2197607" cy="21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3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A654C-BF31-5EC8-4648-99C83EF6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F75E3-6937-61DE-1603-1AEDCAEAC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3D3926-6EDB-0899-8A3A-D3446B961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17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8C878C-0A7C-9CAC-6259-3548CB577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42" y="2082907"/>
            <a:ext cx="3950710" cy="38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3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CF09D-A591-D6C7-A899-54603FA42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99688-94B5-8B5C-2011-55F596720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BD955-1F1E-1CCC-A69E-23EBB5D5A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17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83539C-8911-8BAF-284F-09D2D4226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37" y="2082907"/>
            <a:ext cx="4829461" cy="39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9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DBA4C-7306-FD3E-3A3B-6C586C1CC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C44F73-025A-739C-D23D-DF8654B07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0174C1-17EA-FCD8-93C8-E0FE216B4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44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66FF8A-80DD-29F4-C203-0A7C536A8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95" y="2082907"/>
            <a:ext cx="3516373" cy="35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4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06E1A-C07C-666B-4CFD-AF747C5CF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EED34-D13B-3D94-9A54-8B2318545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E0773-13EF-E66F-AA1A-9916BA77C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90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0865F8-3D90-10C2-BF1A-C419756D6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50" y="2158887"/>
            <a:ext cx="4254516" cy="38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2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36C9A-F267-9410-FA45-51648A927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43731-C858-3F8E-6F7E-43F520D5E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D1FECF-123B-EF77-CCBC-8128B82AE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7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D5B05-987E-82B3-9961-7945CD50E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079756" cy="36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1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523A1-9FA5-3D0F-618E-C06FCBD5E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7868A-886B-0F43-E7A7-899D659D8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6EB36C-9E29-C823-3D3C-2C69292D3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9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365015-C42F-11FD-2E77-23F0FC539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2082907"/>
            <a:ext cx="4062984" cy="37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9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64A21-5DE0-E00B-B0DA-FB5B848DD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5EC89-7A5F-5DCD-0D02-E47AD9F6A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021D26-87ED-25C4-5EC7-ADB8BFF8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16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0DDF2C-4544-F711-6D63-8347B200B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07" y="2168383"/>
            <a:ext cx="3760881" cy="37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907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2025-08-30T19:05:16Z</dcterms:created>
  <dcterms:modified xsi:type="dcterms:W3CDTF">2025-08-30T19:31:29Z</dcterms:modified>
</cp:coreProperties>
</file>