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95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71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1195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1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1574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191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952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5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5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1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08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4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1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45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29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03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08325-26DB-46FC-81B9-95B4193C7F4F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2BA313E-EC94-43A7-9DFF-9EAB78F00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890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D41CD-F12B-0199-98B2-F0375F94C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F9C823A-E74E-1C5E-B217-27AFFBC4E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2" name="Picture 1" descr="A cartoon of a person holding a baby&#10;&#10;AI-generated content may be incorrect.">
            <a:extLst>
              <a:ext uri="{FF2B5EF4-FFF2-40B4-BE49-F238E27FC236}">
                <a16:creationId xmlns:a16="http://schemas.microsoft.com/office/drawing/2014/main" id="{8BDD016A-ADB2-296E-2CC6-6564E1162D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929" y="2082906"/>
            <a:ext cx="4839143" cy="3184037"/>
          </a:xfrm>
          <a:prstGeom prst="rect">
            <a:avLst/>
          </a:prstGeom>
        </p:spPr>
      </p:pic>
      <p:pic>
        <p:nvPicPr>
          <p:cNvPr id="7" name="Picture 6" descr="A letter to a person&#10;&#10;AI-generated content may be incorrect.">
            <a:extLst>
              <a:ext uri="{FF2B5EF4-FFF2-40B4-BE49-F238E27FC236}">
                <a16:creationId xmlns:a16="http://schemas.microsoft.com/office/drawing/2014/main" id="{27ED7B16-8675-1178-F06D-12641D12FE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4949" cy="597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817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FB49D30-1A8F-79FD-6A64-5ACEC9F09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5" name="Picture 4" descr="A cartoon of a person holding a baby&#10;&#10;AI-generated content may be incorrect.">
            <a:extLst>
              <a:ext uri="{FF2B5EF4-FFF2-40B4-BE49-F238E27FC236}">
                <a16:creationId xmlns:a16="http://schemas.microsoft.com/office/drawing/2014/main" id="{24BA6A9E-D4E8-FF4E-D5AB-667EB9B684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929" y="2082906"/>
            <a:ext cx="4839143" cy="3184037"/>
          </a:xfrm>
          <a:prstGeom prst="rect">
            <a:avLst/>
          </a:prstGeom>
        </p:spPr>
      </p:pic>
      <p:pic>
        <p:nvPicPr>
          <p:cNvPr id="9" name="Picture 8" descr="A paper with text on it&#10;&#10;AI-generated content may be incorrect.">
            <a:extLst>
              <a:ext uri="{FF2B5EF4-FFF2-40B4-BE49-F238E27FC236}">
                <a16:creationId xmlns:a16="http://schemas.microsoft.com/office/drawing/2014/main" id="{50B58CA9-F1A9-89D1-C927-08E13C77C7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4949" cy="581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5851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2025-08-02T13:33:38Z</dcterms:created>
  <dcterms:modified xsi:type="dcterms:W3CDTF">2025-08-02T14:00:25Z</dcterms:modified>
</cp:coreProperties>
</file>