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4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57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8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698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3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2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8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1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3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2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0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58020-7839-4992-9708-DC637F42598E}" type="datetimeFigureOut">
              <a:rPr lang="en-US" smtClean="0"/>
              <a:t>8/2/2025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990D5D-D011-42FA-A816-C889C85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158D851-B37E-60D4-D067-5FBAFA841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screenshot of a text&#10;&#10;AI-generated content may be incorrect.">
            <a:extLst>
              <a:ext uri="{FF2B5EF4-FFF2-40B4-BE49-F238E27FC236}">
                <a16:creationId xmlns:a16="http://schemas.microsoft.com/office/drawing/2014/main" id="{F34893BF-CFEB-DE25-52A8-0E22BD212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52160"/>
          </a:xfrm>
          <a:prstGeom prst="rect">
            <a:avLst/>
          </a:prstGeom>
        </p:spPr>
      </p:pic>
      <p:pic>
        <p:nvPicPr>
          <p:cNvPr id="7" name="Picture 6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4B732E75-66A1-2465-8B48-4C954C6D9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2" y="2082907"/>
            <a:ext cx="2243328" cy="2092636"/>
          </a:xfrm>
          <a:prstGeom prst="rect">
            <a:avLst/>
          </a:prstGeom>
        </p:spPr>
      </p:pic>
      <p:pic>
        <p:nvPicPr>
          <p:cNvPr id="9" name="Picture 8" descr="A fire in a dark area&#10;&#10;AI-generated content may be incorrect.">
            <a:extLst>
              <a:ext uri="{FF2B5EF4-FFF2-40B4-BE49-F238E27FC236}">
                <a16:creationId xmlns:a16="http://schemas.microsoft.com/office/drawing/2014/main" id="{C6D96880-9C5D-D85C-077E-965EB6B04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058" y="3941753"/>
            <a:ext cx="1950738" cy="1879710"/>
          </a:xfrm>
          <a:prstGeom prst="rect">
            <a:avLst/>
          </a:prstGeom>
        </p:spPr>
      </p:pic>
      <p:pic>
        <p:nvPicPr>
          <p:cNvPr id="11" name="Picture 10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B820FFA-56FA-FF6B-2489-7C66B1BA8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671" y="4186598"/>
            <a:ext cx="1879724" cy="16348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3CD8DA-FC80-E215-69F3-C0EE0BC77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058" y="2071852"/>
            <a:ext cx="2796613" cy="185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3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A47B8-4E45-2310-9A39-CA5EC352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F35EEFE-F58F-751D-5682-268A32D1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0706F498-385A-4C04-2F13-8A1F018DD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07608"/>
          </a:xfrm>
          <a:prstGeom prst="rect">
            <a:avLst/>
          </a:prstGeom>
        </p:spPr>
      </p:pic>
      <p:pic>
        <p:nvPicPr>
          <p:cNvPr id="8" name="Picture 7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6264B0DF-BF08-FAC8-A191-1462DF366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90" y="2082907"/>
            <a:ext cx="2371344" cy="2015793"/>
          </a:xfrm>
          <a:prstGeom prst="rect">
            <a:avLst/>
          </a:prstGeom>
        </p:spPr>
      </p:pic>
      <p:pic>
        <p:nvPicPr>
          <p:cNvPr id="10" name="Picture 9" descr="A stone wall with text on it&#10;&#10;AI-generated content may be incorrect.">
            <a:extLst>
              <a:ext uri="{FF2B5EF4-FFF2-40B4-BE49-F238E27FC236}">
                <a16:creationId xmlns:a16="http://schemas.microsoft.com/office/drawing/2014/main" id="{4C833CFA-24C7-BDFD-A6AB-962313991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2066542" cy="1726799"/>
          </a:xfrm>
          <a:prstGeom prst="rect">
            <a:avLst/>
          </a:prstGeom>
        </p:spPr>
      </p:pic>
      <p:pic>
        <p:nvPicPr>
          <p:cNvPr id="12" name="Picture 11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594B4A1F-55C5-658E-B10D-6EDB3665F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3810282"/>
            <a:ext cx="1984501" cy="20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CF22-08D9-B990-B0AB-218EA02A5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928B9CC-240B-25DB-6418-418396B84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text&#10;&#10;AI-generated content may be incorrect.">
            <a:extLst>
              <a:ext uri="{FF2B5EF4-FFF2-40B4-BE49-F238E27FC236}">
                <a16:creationId xmlns:a16="http://schemas.microsoft.com/office/drawing/2014/main" id="{7F9564A2-084A-AA84-B04A-2B28953A1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43600"/>
          </a:xfrm>
          <a:prstGeom prst="rect">
            <a:avLst/>
          </a:prstGeom>
        </p:spPr>
      </p:pic>
      <p:pic>
        <p:nvPicPr>
          <p:cNvPr id="6" name="Picture 5" descr="A car driving down a road with a light on it&#10;&#10;AI-generated content may be incorrect.">
            <a:extLst>
              <a:ext uri="{FF2B5EF4-FFF2-40B4-BE49-F238E27FC236}">
                <a16:creationId xmlns:a16="http://schemas.microsoft.com/office/drawing/2014/main" id="{5DFEFA5E-A43B-108D-27CC-8A34E2E07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90" y="2082907"/>
            <a:ext cx="2235315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76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42B80-DD76-B04A-94E6-CBA0457EC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D4E41E9-E626-FF64-9077-4FE122602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document&#10;&#10;AI-generated content may be incorrect.">
            <a:extLst>
              <a:ext uri="{FF2B5EF4-FFF2-40B4-BE49-F238E27FC236}">
                <a16:creationId xmlns:a16="http://schemas.microsoft.com/office/drawing/2014/main" id="{AB47D487-3DE1-9FF6-ACD5-A2A3F625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16168"/>
          </a:xfrm>
          <a:prstGeom prst="rect">
            <a:avLst/>
          </a:prstGeom>
        </p:spPr>
      </p:pic>
      <p:pic>
        <p:nvPicPr>
          <p:cNvPr id="14" name="Picture 13" descr="A screenshot of a video&#10;&#10;AI-generated content may be incorrect.">
            <a:extLst>
              <a:ext uri="{FF2B5EF4-FFF2-40B4-BE49-F238E27FC236}">
                <a16:creationId xmlns:a16="http://schemas.microsoft.com/office/drawing/2014/main" id="{5D9C17AA-9F2F-C00E-8AD2-0040EF17B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695" y="2061479"/>
            <a:ext cx="3625056" cy="3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1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2</cp:revision>
  <dcterms:created xsi:type="dcterms:W3CDTF">2025-08-02T18:29:43Z</dcterms:created>
  <dcterms:modified xsi:type="dcterms:W3CDTF">2025-08-02T18:36:16Z</dcterms:modified>
</cp:coreProperties>
</file>