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13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4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31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5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3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0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1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1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7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99B4-8B3A-4CB1-A66B-A4B870F46A0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E99E156-D252-4B17-924B-9ED3E738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2C5D6DD-6C0F-708D-CD4B-A3B0D6117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3EDB6A9E-BC87-D11D-B6B8-0A0C09178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65371"/>
          </a:xfrm>
          <a:prstGeom prst="rect">
            <a:avLst/>
          </a:prstGeom>
        </p:spPr>
      </p:pic>
      <p:pic>
        <p:nvPicPr>
          <p:cNvPr id="7" name="Picture 6" descr="A map with a graph and a chart&#10;&#10;AI-generated content may be incorrect.">
            <a:extLst>
              <a:ext uri="{FF2B5EF4-FFF2-40B4-BE49-F238E27FC236}">
                <a16:creationId xmlns:a16="http://schemas.microsoft.com/office/drawing/2014/main" id="{530FDF11-3934-0B83-5F8C-90B0448B4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77051" cy="24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5BB4F-4A72-D8AC-4B6E-A3E9BBBE1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154310E-0B1D-C165-4D1A-8E17AE1A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3366DB59-A234-0980-AD7D-118892E0C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8286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9E6688EB-826F-F1B1-72AD-974E5AB9D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459386" cy="36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865F7-7296-E5BE-BFC1-9E6FCA92E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1D831BC-B6D5-9C8F-DEBB-997736045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B85B09A8-A02C-D794-D2CC-5CBDA6339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834743"/>
          </a:xfrm>
          <a:prstGeom prst="rect">
            <a:avLst/>
          </a:prstGeom>
        </p:spPr>
      </p:pic>
      <p:pic>
        <p:nvPicPr>
          <p:cNvPr id="6" name="Picture 5" descr="A screenshot of a screenshot of a device&#10;&#10;AI-generated content may be incorrect.">
            <a:extLst>
              <a:ext uri="{FF2B5EF4-FFF2-40B4-BE49-F238E27FC236}">
                <a16:creationId xmlns:a16="http://schemas.microsoft.com/office/drawing/2014/main" id="{2D8DA891-73A7-D9B6-AFF4-8D27A7A8E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2082907"/>
            <a:ext cx="3603171" cy="349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4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753C9-B978-51F3-D934-70472E8C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4887ED0-0477-70B3-E774-E448D3EC8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BC542BCA-1C59-1D8A-D892-D926B08DA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4486"/>
          </a:xfrm>
          <a:prstGeom prst="rect">
            <a:avLst/>
          </a:prstGeom>
        </p:spPr>
      </p:pic>
      <p:pic>
        <p:nvPicPr>
          <p:cNvPr id="6" name="Picture 5" descr="A sign on a plant&#10;&#10;AI-generated content may be incorrect.">
            <a:extLst>
              <a:ext uri="{FF2B5EF4-FFF2-40B4-BE49-F238E27FC236}">
                <a16:creationId xmlns:a16="http://schemas.microsoft.com/office/drawing/2014/main" id="{38EC3B74-151F-F7A5-3379-DDABC85B9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14" y="2082907"/>
            <a:ext cx="3962400" cy="36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99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2025-08-07T00:20:08Z</dcterms:created>
  <dcterms:modified xsi:type="dcterms:W3CDTF">2025-08-07T00:24:38Z</dcterms:modified>
</cp:coreProperties>
</file>