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8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9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63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260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5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F0F1-E289-479A-AAF1-B6DCE70BD029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394BF8-2BD5-441D-A683-2DBA87A9B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918E9EC-D0A3-32D3-A443-B7E412027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images&#10;&#10;AI-generated content may be incorrect.">
            <a:extLst>
              <a:ext uri="{FF2B5EF4-FFF2-40B4-BE49-F238E27FC236}">
                <a16:creationId xmlns:a16="http://schemas.microsoft.com/office/drawing/2014/main" id="{D4ECA52B-80E4-FBB4-E790-69898D633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76257"/>
          </a:xfrm>
          <a:prstGeom prst="rect">
            <a:avLst/>
          </a:prstGeom>
        </p:spPr>
      </p:pic>
      <p:pic>
        <p:nvPicPr>
          <p:cNvPr id="7" name="Picture 6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ECFF4570-75CA-4F07-904A-2CB95E435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046765" cy="3661344"/>
          </a:xfrm>
          <a:prstGeom prst="rect">
            <a:avLst/>
          </a:prstGeom>
        </p:spPr>
      </p:pic>
      <p:pic>
        <p:nvPicPr>
          <p:cNvPr id="9" name="Picture 8" descr="A person and person speaking into microphones&#10;&#10;AI-generated content may be incorrect.">
            <a:extLst>
              <a:ext uri="{FF2B5EF4-FFF2-40B4-BE49-F238E27FC236}">
                <a16:creationId xmlns:a16="http://schemas.microsoft.com/office/drawing/2014/main" id="{9BB3AB95-7CB7-BE47-80A3-BB15C575A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082907"/>
            <a:ext cx="2220686" cy="37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5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2973-B88E-1048-15CE-6D1A1187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7C1FF20-35BE-5B20-A03D-A18F509C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2361FC8E-A55B-EE38-CC43-86F2A38B3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56514"/>
          </a:xfrm>
          <a:prstGeom prst="rect">
            <a:avLst/>
          </a:prstGeom>
        </p:spPr>
      </p:pic>
      <p:pic>
        <p:nvPicPr>
          <p:cNvPr id="6" name="Picture 5" descr="A screenshot of a solar power chart&#10;&#10;AI-generated content may be incorrect.">
            <a:extLst>
              <a:ext uri="{FF2B5EF4-FFF2-40B4-BE49-F238E27FC236}">
                <a16:creationId xmlns:a16="http://schemas.microsoft.com/office/drawing/2014/main" id="{4AEA43B6-55AC-AEDF-239B-F0FC07D8F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082907"/>
            <a:ext cx="3046702" cy="3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3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57EC-4170-1C12-91F7-50388F821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9BD00E9-4649-171F-372B-FAB23620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48D8A765-B065-C646-27FC-65B4ADBF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65371"/>
          </a:xfrm>
          <a:prstGeom prst="rect">
            <a:avLst/>
          </a:prstGeom>
        </p:spPr>
      </p:pic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12511D82-8290-D4C6-136F-8978B674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886199" cy="37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8AEED-2244-B78D-7B77-54075BD3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D98D8EE-EA06-40C8-861A-F0F42F852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A89EFA4C-9382-2A7B-E4E3-EAA0566FF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7400"/>
          </a:xfrm>
          <a:prstGeom prst="rect">
            <a:avLst/>
          </a:prstGeom>
        </p:spPr>
      </p:pic>
      <p:pic>
        <p:nvPicPr>
          <p:cNvPr id="6" name="Picture 5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A26DB299-E5B8-8921-CF16-101B71760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503739" cy="36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ABE8-C464-DF0B-C268-2FB570697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CB26489-F518-8263-C207-9B6FEAA7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BD14E23B-2B65-4A53-9C98-D23F20E91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89171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2F7BA2-B58A-28E8-C195-F40695322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496282" cy="37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02CDD-A55E-1767-08E7-14B5789A0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6DB1B46-40FE-842C-A0D2-8232DC42F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8AA67B5-F9B6-B618-9503-EDE13E7C7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23857"/>
          </a:xfrm>
          <a:prstGeom prst="rect">
            <a:avLst/>
          </a:prstGeom>
        </p:spPr>
      </p:pic>
      <p:pic>
        <p:nvPicPr>
          <p:cNvPr id="6" name="Picture 5" descr="A person riding a bicycle on a street&#10;&#10;AI-generated content may be incorrect.">
            <a:extLst>
              <a:ext uri="{FF2B5EF4-FFF2-40B4-BE49-F238E27FC236}">
                <a16:creationId xmlns:a16="http://schemas.microsoft.com/office/drawing/2014/main" id="{EC0648E3-2A1D-B879-B547-CC5749076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8"/>
            <a:ext cx="3552116" cy="35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49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E63CE-E09A-9C2D-64EF-4E211D18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039A63-8779-2EBF-AB70-70BF68451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green text&#10;&#10;AI-generated content may be incorrect.">
            <a:extLst>
              <a:ext uri="{FF2B5EF4-FFF2-40B4-BE49-F238E27FC236}">
                <a16:creationId xmlns:a16="http://schemas.microsoft.com/office/drawing/2014/main" id="{FC0C1B74-B6BD-E6BF-917A-04D271517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2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02A00-0FC9-AA13-8281-0DC6722D5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880580" cy="37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AF422-15C8-1937-7964-E57704F68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63E93CF-4296-FC72-BC9F-4B83CC99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27236793-3ABD-9703-54EE-698A141D3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-1"/>
            <a:ext cx="7293178" cy="5965371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EF0F883F-F4D6-0ACF-EE8F-B2568A04E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503903" cy="37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6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DC6B5-EE28-C467-ECCD-50806D53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4DC728E-65AB-E2C5-AAD3-E3707F8FB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C0BF613-FD0C-B1E3-951A-DF84B24E4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10943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4897AF57-8BD5-8D1B-9A69-FB57E14FC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6"/>
            <a:ext cx="3640481" cy="38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B9580-CFAB-F8C4-E883-1D4CA2F30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EBC3EE3-F629-73EB-A3D1-D32DE0F9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7DEB41B-AF9C-0216-1482-B6EC159B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5371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46D8A87C-EE17-F3C0-61E0-D5EB45E0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1" cy="34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16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9E720-06FC-A2B4-FDF8-8C3B43FC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DBE86B3-B681-4EAA-48AD-E2D423A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3EAB6907-8F23-2B63-43E2-364ABCCAC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10943"/>
          </a:xfrm>
          <a:prstGeom prst="rect">
            <a:avLst/>
          </a:prstGeom>
        </p:spPr>
      </p:pic>
      <p:pic>
        <p:nvPicPr>
          <p:cNvPr id="12" name="Picture 11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93CFF443-4CCB-F35A-639B-104FF8AA7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83" y="2082907"/>
            <a:ext cx="4502381" cy="31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E5BF-D4A1-8536-CCBD-DF006A15C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840C449-93ED-6DC7-C609-B795B04B2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4768928-F17F-B78E-97ED-B4F8D6E47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98029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FB6656-EE5C-F577-1305-2AFF9ACB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0" y="2082907"/>
            <a:ext cx="4751070" cy="29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0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9C583-F458-C4DB-D110-60A33711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145B54E-A514-4064-D0FB-1714EF3C0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text&#10;&#10;AI-generated content may be incorrect.">
            <a:extLst>
              <a:ext uri="{FF2B5EF4-FFF2-40B4-BE49-F238E27FC236}">
                <a16:creationId xmlns:a16="http://schemas.microsoft.com/office/drawing/2014/main" id="{4A7ABF7D-B094-F248-5C92-D19B09B9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1829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29E60C54-1A2B-669F-13B3-C7D82984D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618305" cy="35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1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D16A1-8ADE-ECB9-BE32-DF97C1CE9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1C0D3B4-8F8B-D24F-AC51-557D4055A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47C76AA3-1131-2B6B-46C4-EAB3BA81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4486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26005286-8C63-5AE7-E1FB-799C25FB1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94" y="2082906"/>
            <a:ext cx="4624094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4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290D7-C784-5862-6D4F-AC58EF736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8DCA631-48D2-936F-D6B9-D4F30228A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C69E18D5-F1DF-50E8-30C5-9FC8ECBB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45629"/>
          </a:xfrm>
          <a:prstGeom prst="rect">
            <a:avLst/>
          </a:prstGeom>
        </p:spPr>
      </p:pic>
      <p:pic>
        <p:nvPicPr>
          <p:cNvPr id="6" name="Picture 5" descr="A fireplace in a room with windows&#10;&#10;AI-generated content may be incorrect.">
            <a:extLst>
              <a:ext uri="{FF2B5EF4-FFF2-40B4-BE49-F238E27FC236}">
                <a16:creationId xmlns:a16="http://schemas.microsoft.com/office/drawing/2014/main" id="{BACF30E8-61FB-80A9-FD7F-9191A77CA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07197" cy="3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A3FF9-4AFD-D50D-3E02-3AF6B658D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063DA71-C06C-CEE1-7916-2342E2FF9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BB8E4B5A-8C06-EB1F-17DD-075D97A41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513"/>
            <a:ext cx="7314949" cy="5976830"/>
          </a:xfrm>
          <a:prstGeom prst="rect">
            <a:avLst/>
          </a:prstGeom>
        </p:spPr>
      </p:pic>
      <p:pic>
        <p:nvPicPr>
          <p:cNvPr id="6" name="Picture 5" descr="A cartoon of a person pulling a person's head&#10;&#10;AI-generated content may be incorrect.">
            <a:extLst>
              <a:ext uri="{FF2B5EF4-FFF2-40B4-BE49-F238E27FC236}">
                <a16:creationId xmlns:a16="http://schemas.microsoft.com/office/drawing/2014/main" id="{9FCD9271-7570-AAE9-0821-D4B360BF9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838420" cy="35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1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2025-08-09T20:29:56Z</dcterms:created>
  <dcterms:modified xsi:type="dcterms:W3CDTF">2025-08-09T20:51:12Z</dcterms:modified>
</cp:coreProperties>
</file>