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68" y="2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3B320-A78D-4BBB-9812-288C9C17A3F2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60E4-989E-4ACB-9D98-631554A38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895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3B320-A78D-4BBB-9812-288C9C17A3F2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60E4-989E-4ACB-9D98-631554A38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365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3B320-A78D-4BBB-9812-288C9C17A3F2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60E4-989E-4ACB-9D98-631554A38C92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518077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3B320-A78D-4BBB-9812-288C9C17A3F2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60E4-989E-4ACB-9D98-631554A38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6472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3B320-A78D-4BBB-9812-288C9C17A3F2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60E4-989E-4ACB-9D98-631554A38C92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562958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3B320-A78D-4BBB-9812-288C9C17A3F2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60E4-989E-4ACB-9D98-631554A38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091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3B320-A78D-4BBB-9812-288C9C17A3F2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60E4-989E-4ACB-9D98-631554A38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3224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3B320-A78D-4BBB-9812-288C9C17A3F2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60E4-989E-4ACB-9D98-631554A38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494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3B320-A78D-4BBB-9812-288C9C17A3F2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60E4-989E-4ACB-9D98-631554A38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334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3B320-A78D-4BBB-9812-288C9C17A3F2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60E4-989E-4ACB-9D98-631554A38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734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3B320-A78D-4BBB-9812-288C9C17A3F2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60E4-989E-4ACB-9D98-631554A38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169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3B320-A78D-4BBB-9812-288C9C17A3F2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60E4-989E-4ACB-9D98-631554A38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708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3B320-A78D-4BBB-9812-288C9C17A3F2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60E4-989E-4ACB-9D98-631554A38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1043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3B320-A78D-4BBB-9812-288C9C17A3F2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60E4-989E-4ACB-9D98-631554A38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588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3B320-A78D-4BBB-9812-288C9C17A3F2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60E4-989E-4ACB-9D98-631554A38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362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3B320-A78D-4BBB-9812-288C9C17A3F2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60E4-989E-4ACB-9D98-631554A38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656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73B320-A78D-4BBB-9812-288C9C17A3F2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66BB60E4-989E-4ACB-9D98-631554A38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816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artoon of two people&#10;&#10;AI-generated content may be incorrect.">
            <a:extLst>
              <a:ext uri="{FF2B5EF4-FFF2-40B4-BE49-F238E27FC236}">
                <a16:creationId xmlns:a16="http://schemas.microsoft.com/office/drawing/2014/main" id="{DB86B6D8-0393-F577-CD44-DCE127EB67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5657" y="0"/>
            <a:ext cx="3810000" cy="5840950"/>
          </a:xfrm>
          <a:prstGeom prst="rect">
            <a:avLst/>
          </a:prstGeom>
        </p:spPr>
      </p:pic>
      <p:pic>
        <p:nvPicPr>
          <p:cNvPr id="5" name="Picture 4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10119DB0-7D24-BCAB-9779-F87EF87D6DD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877051" cy="2082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891162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1</cp:revision>
  <dcterms:created xsi:type="dcterms:W3CDTF">2025-08-10T12:53:56Z</dcterms:created>
  <dcterms:modified xsi:type="dcterms:W3CDTF">2025-08-10T12:56:09Z</dcterms:modified>
</cp:coreProperties>
</file>