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68" y="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3B320-A78D-4BBB-9812-288C9C17A3F2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60E4-989E-4ACB-9D98-631554A38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901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3B320-A78D-4BBB-9812-288C9C17A3F2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60E4-989E-4ACB-9D98-631554A38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176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3B320-A78D-4BBB-9812-288C9C17A3F2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60E4-989E-4ACB-9D98-631554A38C92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76889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3B320-A78D-4BBB-9812-288C9C17A3F2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60E4-989E-4ACB-9D98-631554A38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0002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3B320-A78D-4BBB-9812-288C9C17A3F2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60E4-989E-4ACB-9D98-631554A38C92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23405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3B320-A78D-4BBB-9812-288C9C17A3F2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60E4-989E-4ACB-9D98-631554A38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671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3B320-A78D-4BBB-9812-288C9C17A3F2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60E4-989E-4ACB-9D98-631554A38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0300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3B320-A78D-4BBB-9812-288C9C17A3F2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60E4-989E-4ACB-9D98-631554A38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44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3B320-A78D-4BBB-9812-288C9C17A3F2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60E4-989E-4ACB-9D98-631554A38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58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3B320-A78D-4BBB-9812-288C9C17A3F2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60E4-989E-4ACB-9D98-631554A38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050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3B320-A78D-4BBB-9812-288C9C17A3F2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60E4-989E-4ACB-9D98-631554A38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548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3B320-A78D-4BBB-9812-288C9C17A3F2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60E4-989E-4ACB-9D98-631554A38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302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3B320-A78D-4BBB-9812-288C9C17A3F2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60E4-989E-4ACB-9D98-631554A38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074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3B320-A78D-4BBB-9812-288C9C17A3F2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60E4-989E-4ACB-9D98-631554A38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547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3B320-A78D-4BBB-9812-288C9C17A3F2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60E4-989E-4ACB-9D98-631554A38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419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3B320-A78D-4BBB-9812-288C9C17A3F2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60E4-989E-4ACB-9D98-631554A38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177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73B320-A78D-4BBB-9812-288C9C17A3F2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6BB60E4-989E-4ACB-9D98-631554A38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387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10119DB0-7D24-BCAB-9779-F87EF87D6D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877051" cy="2082907"/>
          </a:xfrm>
          <a:prstGeom prst="rect">
            <a:avLst/>
          </a:prstGeom>
        </p:spPr>
      </p:pic>
      <p:pic>
        <p:nvPicPr>
          <p:cNvPr id="4" name="Picture 3" descr="A cartoon of a person and person with a cat&#10;&#10;AI-generated content may be incorrect.">
            <a:extLst>
              <a:ext uri="{FF2B5EF4-FFF2-40B4-BE49-F238E27FC236}">
                <a16:creationId xmlns:a16="http://schemas.microsoft.com/office/drawing/2014/main" id="{E103DAC6-B69E-F889-9A1C-DD7B3719FB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1674" y="0"/>
            <a:ext cx="5877933" cy="5950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91162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2</cp:revision>
  <dcterms:created xsi:type="dcterms:W3CDTF">2025-08-10T12:53:56Z</dcterms:created>
  <dcterms:modified xsi:type="dcterms:W3CDTF">2025-08-10T13:00:08Z</dcterms:modified>
</cp:coreProperties>
</file>