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9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2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8501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8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4187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82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86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9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9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4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3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8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6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0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1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148A7-EA14-4152-818D-F8D00C97717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8F7A915-B04B-4E38-B994-74FE14CCE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0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24D9E54-5B4A-6503-0673-3888F20E44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5" name="Picture 4" descr="A comic strip of a person and person with a cat&#10;&#10;AI-generated content may be incorrect.">
            <a:extLst>
              <a:ext uri="{FF2B5EF4-FFF2-40B4-BE49-F238E27FC236}">
                <a16:creationId xmlns:a16="http://schemas.microsoft.com/office/drawing/2014/main" id="{12C6CEDE-2801-C131-C939-024427308E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348" y="-1"/>
            <a:ext cx="3921452" cy="587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7387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</cp:revision>
  <dcterms:created xsi:type="dcterms:W3CDTF">2025-08-10T13:01:58Z</dcterms:created>
  <dcterms:modified xsi:type="dcterms:W3CDTF">2025-08-10T13:03:46Z</dcterms:modified>
</cp:coreProperties>
</file>