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45BB-473A-401F-9A37-CF67B0C132B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D1CC-4108-433C-AFDD-89005889C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11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45BB-473A-401F-9A37-CF67B0C132B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D1CC-4108-433C-AFDD-89005889C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16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45BB-473A-401F-9A37-CF67B0C132B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D1CC-4108-433C-AFDD-89005889CF7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6839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45BB-473A-401F-9A37-CF67B0C132B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D1CC-4108-433C-AFDD-89005889C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81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45BB-473A-401F-9A37-CF67B0C132B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D1CC-4108-433C-AFDD-89005889CF7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4036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45BB-473A-401F-9A37-CF67B0C132B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D1CC-4108-433C-AFDD-89005889C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67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45BB-473A-401F-9A37-CF67B0C132B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D1CC-4108-433C-AFDD-89005889C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7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45BB-473A-401F-9A37-CF67B0C132B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D1CC-4108-433C-AFDD-89005889C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74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45BB-473A-401F-9A37-CF67B0C132B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D1CC-4108-433C-AFDD-89005889C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3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45BB-473A-401F-9A37-CF67B0C132B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D1CC-4108-433C-AFDD-89005889C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45BB-473A-401F-9A37-CF67B0C132B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D1CC-4108-433C-AFDD-89005889C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56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45BB-473A-401F-9A37-CF67B0C132B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D1CC-4108-433C-AFDD-89005889C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42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45BB-473A-401F-9A37-CF67B0C132B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D1CC-4108-433C-AFDD-89005889C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60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45BB-473A-401F-9A37-CF67B0C132B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D1CC-4108-433C-AFDD-89005889C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2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45BB-473A-401F-9A37-CF67B0C132B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D1CC-4108-433C-AFDD-89005889C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20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45BB-473A-401F-9A37-CF67B0C132B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D1CC-4108-433C-AFDD-89005889C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6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B45BB-473A-401F-9A37-CF67B0C132B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A28D1CC-4108-433C-AFDD-89005889C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7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5B1532F-7EC1-7F79-9DEA-9607F3480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newspaper&#10;&#10;AI-generated content may be incorrect.">
            <a:extLst>
              <a:ext uri="{FF2B5EF4-FFF2-40B4-BE49-F238E27FC236}">
                <a16:creationId xmlns:a16="http://schemas.microsoft.com/office/drawing/2014/main" id="{4272EE70-C317-7F22-9C5F-A397E1282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25312"/>
          </a:xfrm>
          <a:prstGeom prst="rect">
            <a:avLst/>
          </a:prstGeom>
        </p:spPr>
      </p:pic>
      <p:pic>
        <p:nvPicPr>
          <p:cNvPr id="6" name="Picture 5" descr="A person holding a sign&#10;&#10;AI-generated content may be incorrect.">
            <a:extLst>
              <a:ext uri="{FF2B5EF4-FFF2-40B4-BE49-F238E27FC236}">
                <a16:creationId xmlns:a16="http://schemas.microsoft.com/office/drawing/2014/main" id="{0869547F-D3D2-12E5-17B7-7EDB4F4832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0" y="2082907"/>
            <a:ext cx="4785360" cy="35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9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06CBE-1355-D2CD-0247-FB860930B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EEA65B0D-8912-52B2-B8FA-9B1145432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F4180021-8216-A90F-A0AF-D7547E34B3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79208" cy="5833872"/>
          </a:xfrm>
          <a:prstGeom prst="rect">
            <a:avLst/>
          </a:prstGeom>
        </p:spPr>
      </p:pic>
      <p:pic>
        <p:nvPicPr>
          <p:cNvPr id="6" name="Picture 5" descr="A person in a suit and tie&#10;&#10;AI-generated content may be incorrect.">
            <a:extLst>
              <a:ext uri="{FF2B5EF4-FFF2-40B4-BE49-F238E27FC236}">
                <a16:creationId xmlns:a16="http://schemas.microsoft.com/office/drawing/2014/main" id="{3156D330-D195-22AC-514F-8C48C53410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11" y="2082907"/>
            <a:ext cx="4605385" cy="375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90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699FD-1BDB-F4AC-B3AE-969553FD2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773CD86-266A-D804-B65B-065219E31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2C2EBF08-41F9-8307-781B-375C7ED0D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61888"/>
          </a:xfrm>
          <a:prstGeom prst="rect">
            <a:avLst/>
          </a:prstGeom>
        </p:spPr>
      </p:pic>
      <p:pic>
        <p:nvPicPr>
          <p:cNvPr id="6" name="Picture 5" descr="A screenshot of a cartoon&#10;&#10;AI-generated content may be incorrect.">
            <a:extLst>
              <a:ext uri="{FF2B5EF4-FFF2-40B4-BE49-F238E27FC236}">
                <a16:creationId xmlns:a16="http://schemas.microsoft.com/office/drawing/2014/main" id="{EB8C11E0-1C29-E261-0F92-E2FD79320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3958843" cy="384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38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892F3-C54C-3BC0-61BC-AAAFAFF5E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A857824-9789-685B-ED57-01361BCF6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7252368B-F2D7-2541-3F79-AA43D5935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16168"/>
          </a:xfrm>
          <a:prstGeom prst="rect">
            <a:avLst/>
          </a:prstGeom>
        </p:spPr>
      </p:pic>
      <p:pic>
        <p:nvPicPr>
          <p:cNvPr id="6" name="Picture 5" descr="A group of people running on a road with a fire behind them&#10;&#10;AI-generated content may be incorrect.">
            <a:extLst>
              <a:ext uri="{FF2B5EF4-FFF2-40B4-BE49-F238E27FC236}">
                <a16:creationId xmlns:a16="http://schemas.microsoft.com/office/drawing/2014/main" id="{72DABB37-EA66-26B9-D882-7424E75CA0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174" y="2047629"/>
            <a:ext cx="5035826" cy="351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61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30A05-FF92-8000-CD94-6B746AE4A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5108583A-470A-4BB9-D7DA-1211A15F8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72F70065-3821-48EC-CFF8-644F0B47B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43016"/>
          </a:xfrm>
          <a:prstGeom prst="rect">
            <a:avLst/>
          </a:prstGeom>
        </p:spPr>
      </p:pic>
      <p:pic>
        <p:nvPicPr>
          <p:cNvPr id="8" name="Picture 7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66710A0A-6BBC-0D99-1522-26FD31F78F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4260574" cy="387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0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9C24B-18D8-A652-94C7-1F6518BB1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6BCA03A-7B23-2D4E-04B2-E594D31B6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FCD113B5-30A3-81CD-E96B-C37DF08E0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79592"/>
          </a:xfrm>
          <a:prstGeom prst="rect">
            <a:avLst/>
          </a:prstGeom>
        </p:spPr>
      </p:pic>
      <p:pic>
        <p:nvPicPr>
          <p:cNvPr id="6" name="Picture 5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B065887F-52A8-5CDC-B54A-3265EF4817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896" y="2082907"/>
            <a:ext cx="4617155" cy="312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078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B4493-E77B-ACC9-EB59-F22E66F94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A5167E0-CD93-0889-B66F-7CE9361E3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EBF8A501-A110-84B1-E088-E69EC4AB4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61888"/>
          </a:xfrm>
          <a:prstGeom prst="rect">
            <a:avLst/>
          </a:prstGeom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30E34ED-569F-B24D-6070-E4362C72F9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4214443" cy="373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7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3</cp:revision>
  <dcterms:created xsi:type="dcterms:W3CDTF">2025-08-18T21:18:03Z</dcterms:created>
  <dcterms:modified xsi:type="dcterms:W3CDTF">2025-08-18T21:28:53Z</dcterms:modified>
</cp:coreProperties>
</file>