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3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54AB-720E-4433-A6A1-BD3D08D8CC2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3506-CB26-48DB-8060-CB39E757D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6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54AB-720E-4433-A6A1-BD3D08D8CC2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3506-CB26-48DB-8060-CB39E757D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2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54AB-720E-4433-A6A1-BD3D08D8CC2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3506-CB26-48DB-8060-CB39E757DE6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975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54AB-720E-4433-A6A1-BD3D08D8CC2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3506-CB26-48DB-8060-CB39E757D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04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54AB-720E-4433-A6A1-BD3D08D8CC2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3506-CB26-48DB-8060-CB39E757DE6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6752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54AB-720E-4433-A6A1-BD3D08D8CC2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3506-CB26-48DB-8060-CB39E757D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1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54AB-720E-4433-A6A1-BD3D08D8CC2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3506-CB26-48DB-8060-CB39E757D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39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54AB-720E-4433-A6A1-BD3D08D8CC2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3506-CB26-48DB-8060-CB39E757D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8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54AB-720E-4433-A6A1-BD3D08D8CC2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3506-CB26-48DB-8060-CB39E757D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0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54AB-720E-4433-A6A1-BD3D08D8CC2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3506-CB26-48DB-8060-CB39E757D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3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54AB-720E-4433-A6A1-BD3D08D8CC2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3506-CB26-48DB-8060-CB39E757D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2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54AB-720E-4433-A6A1-BD3D08D8CC2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3506-CB26-48DB-8060-CB39E757D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8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54AB-720E-4433-A6A1-BD3D08D8CC2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3506-CB26-48DB-8060-CB39E757D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2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54AB-720E-4433-A6A1-BD3D08D8CC2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3506-CB26-48DB-8060-CB39E757D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54AB-720E-4433-A6A1-BD3D08D8CC2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3506-CB26-48DB-8060-CB39E757D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3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3506-CB26-48DB-8060-CB39E757DE6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54AB-720E-4433-A6A1-BD3D08D8CC2C}" type="datetimeFigureOut">
              <a:rPr lang="en-US" smtClean="0"/>
              <a:t>8/20/2025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5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054AB-720E-4433-A6A1-BD3D08D8CC2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5C3506-CB26-48DB-8060-CB39E757D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6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3376472-78BB-1394-244F-A12A2B80D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phone&#10;&#10;AI-generated content may be incorrect.">
            <a:extLst>
              <a:ext uri="{FF2B5EF4-FFF2-40B4-BE49-F238E27FC236}">
                <a16:creationId xmlns:a16="http://schemas.microsoft.com/office/drawing/2014/main" id="{8B74F3F7-4534-E21A-B11F-9FC9C4594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68" y="2082907"/>
            <a:ext cx="3276768" cy="800141"/>
          </a:xfrm>
          <a:prstGeom prst="rect">
            <a:avLst/>
          </a:prstGeom>
        </p:spPr>
      </p:pic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361E5D1-5F6A-F4D2-6A5A-5293CBACD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68" y="2975128"/>
            <a:ext cx="4216547" cy="3023336"/>
          </a:xfrm>
          <a:prstGeom prst="rect">
            <a:avLst/>
          </a:prstGeom>
        </p:spPr>
      </p:pic>
      <p:pic>
        <p:nvPicPr>
          <p:cNvPr id="8" name="Picture 7" descr="A document with text on it&#10;&#10;AI-generated content may be incorrect.">
            <a:extLst>
              <a:ext uri="{FF2B5EF4-FFF2-40B4-BE49-F238E27FC236}">
                <a16:creationId xmlns:a16="http://schemas.microsoft.com/office/drawing/2014/main" id="{A56F7419-018A-59E5-A91F-A6FA01224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157"/>
            <a:ext cx="7314949" cy="621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03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567C5-7310-CCE4-0C77-EB7255247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22337B6-99C0-3260-513D-DC14E00F7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mobile phone&#10;&#10;AI-generated content may be incorrect.">
            <a:extLst>
              <a:ext uri="{FF2B5EF4-FFF2-40B4-BE49-F238E27FC236}">
                <a16:creationId xmlns:a16="http://schemas.microsoft.com/office/drawing/2014/main" id="{81CB058D-0B4C-6CE9-45C5-2A0C8347F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019209" cy="3714389"/>
          </a:xfrm>
          <a:prstGeom prst="rect">
            <a:avLst/>
          </a:prstGeom>
        </p:spPr>
      </p:pic>
      <p:pic>
        <p:nvPicPr>
          <p:cNvPr id="6" name="Picture 5" descr="A paper with text on it&#10;&#10;AI-generated content may be incorrect.">
            <a:extLst>
              <a:ext uri="{FF2B5EF4-FFF2-40B4-BE49-F238E27FC236}">
                <a16:creationId xmlns:a16="http://schemas.microsoft.com/office/drawing/2014/main" id="{15E2D4C2-814C-1E38-83D8-0E79C90C1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38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67E7E-91B5-0524-E850-294EB0DC2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C8B95DF-2D76-6656-F678-803B3A324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2AC534B-C3EC-9A6D-8A10-94C7E0B3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877050" cy="3536347"/>
          </a:xfrm>
          <a:prstGeom prst="rect">
            <a:avLst/>
          </a:prstGeom>
        </p:spPr>
      </p:pic>
      <p:pic>
        <p:nvPicPr>
          <p:cNvPr id="6" name="Picture 5" descr="A document with text on it&#10;&#10;AI-generated content may be incorrect.">
            <a:extLst>
              <a:ext uri="{FF2B5EF4-FFF2-40B4-BE49-F238E27FC236}">
                <a16:creationId xmlns:a16="http://schemas.microsoft.com/office/drawing/2014/main" id="{3090738D-4CCA-AEF5-03FA-115409063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"/>
            <a:ext cx="7314948" cy="630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11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896D2-88D8-CF44-5E64-A39EF0B62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FC90F49-0890-FE55-838E-531D0CB74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erson holding a log over a fire&#10;&#10;AI-generated content may be incorrect.">
            <a:extLst>
              <a:ext uri="{FF2B5EF4-FFF2-40B4-BE49-F238E27FC236}">
                <a16:creationId xmlns:a16="http://schemas.microsoft.com/office/drawing/2014/main" id="{F3844973-3CFD-BB66-A6D8-01CC1049C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27" y="2082907"/>
            <a:ext cx="4734891" cy="3348629"/>
          </a:xfrm>
          <a:prstGeom prst="rect">
            <a:avLst/>
          </a:prstGeom>
        </p:spPr>
      </p:pic>
      <p:pic>
        <p:nvPicPr>
          <p:cNvPr id="6" name="Picture 5" descr="A document with text on it&#10;&#10;AI-generated content may be incorrect.">
            <a:extLst>
              <a:ext uri="{FF2B5EF4-FFF2-40B4-BE49-F238E27FC236}">
                <a16:creationId xmlns:a16="http://schemas.microsoft.com/office/drawing/2014/main" id="{4F1D19DE-FADC-85FC-877C-09E0D8A80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0367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4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DD0B8-9502-3845-7E64-2B8223307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192CCB0-4525-B25B-BB0A-C0220FFF5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6" name="Picture 5" descr="A person and person standing next to a pile of debris&#10;&#10;AI-generated content may be incorrect.">
            <a:extLst>
              <a:ext uri="{FF2B5EF4-FFF2-40B4-BE49-F238E27FC236}">
                <a16:creationId xmlns:a16="http://schemas.microsoft.com/office/drawing/2014/main" id="{71C9D9C6-6CC6-E20C-BE36-C339718C8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963628" cy="3775580"/>
          </a:xfrm>
          <a:prstGeom prst="rect">
            <a:avLst/>
          </a:prstGeom>
        </p:spPr>
      </p:pic>
      <p:pic>
        <p:nvPicPr>
          <p:cNvPr id="8" name="Picture 7" descr="A document with text on it&#10;&#10;AI-generated content may be incorrect.">
            <a:extLst>
              <a:ext uri="{FF2B5EF4-FFF2-40B4-BE49-F238E27FC236}">
                <a16:creationId xmlns:a16="http://schemas.microsoft.com/office/drawing/2014/main" id="{D7B8FF83-5BDC-6E20-8909-4702E72CC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0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8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C228A-5D54-410B-C6E1-5CD27EAAB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29B8DBE-4877-AD04-1AD5-30660820A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0905DD6-E12F-8E61-EDB2-F18163B29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71" y="2082907"/>
            <a:ext cx="4741007" cy="3266333"/>
          </a:xfrm>
          <a:prstGeom prst="rect">
            <a:avLst/>
          </a:prstGeom>
        </p:spPr>
      </p:pic>
      <p:pic>
        <p:nvPicPr>
          <p:cNvPr id="6" name="Picture 5" descr="A close-up of a document&#10;&#10;AI-generated content may be incorrect.">
            <a:extLst>
              <a:ext uri="{FF2B5EF4-FFF2-40B4-BE49-F238E27FC236}">
                <a16:creationId xmlns:a16="http://schemas.microsoft.com/office/drawing/2014/main" id="{416D8AB9-1A78-974D-E52C-10AFD577A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" y="-1"/>
            <a:ext cx="7305027" cy="57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0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9021-F314-ACBF-0700-1DF10AF2A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7AA26F0-BFDB-7474-AD38-382C02779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video&#10;&#10;AI-generated content may be incorrect.">
            <a:extLst>
              <a:ext uri="{FF2B5EF4-FFF2-40B4-BE49-F238E27FC236}">
                <a16:creationId xmlns:a16="http://schemas.microsoft.com/office/drawing/2014/main" id="{499A26FF-4829-0C84-A438-6B959D454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55" y="2082907"/>
            <a:ext cx="2460997" cy="3880802"/>
          </a:xfrm>
          <a:prstGeom prst="rect">
            <a:avLst/>
          </a:prstGeom>
        </p:spPr>
      </p:pic>
      <p:pic>
        <p:nvPicPr>
          <p:cNvPr id="6" name="Picture 5" descr="A text on a page&#10;&#10;AI-generated content may be incorrect.">
            <a:extLst>
              <a:ext uri="{FF2B5EF4-FFF2-40B4-BE49-F238E27FC236}">
                <a16:creationId xmlns:a16="http://schemas.microsoft.com/office/drawing/2014/main" id="{4945332B-DF6F-67EE-1CBE-94120074A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604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2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02415-46E1-9372-2ADC-F8655D36A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F3F5D49-6137-5283-3534-F1F420E3F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2E244BA-F50B-373F-A442-9BB547D58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08" y="2082906"/>
            <a:ext cx="4595994" cy="3302909"/>
          </a:xfrm>
          <a:prstGeom prst="rect">
            <a:avLst/>
          </a:prstGeom>
        </p:spPr>
      </p:pic>
      <p:pic>
        <p:nvPicPr>
          <p:cNvPr id="6" name="Picture 5" descr="A document with text and green text&#10;&#10;AI-generated content may be incorrect.">
            <a:extLst>
              <a:ext uri="{FF2B5EF4-FFF2-40B4-BE49-F238E27FC236}">
                <a16:creationId xmlns:a16="http://schemas.microsoft.com/office/drawing/2014/main" id="{3F12304A-2650-D5FA-6865-3879F4B5B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85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64134-D0CE-5C98-D0E3-DACD82E33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000B7E3-5C6D-8465-C0B0-53A954CB7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iagram of a factory&#10;&#10;AI-generated content may be incorrect.">
            <a:extLst>
              <a:ext uri="{FF2B5EF4-FFF2-40B4-BE49-F238E27FC236}">
                <a16:creationId xmlns:a16="http://schemas.microsoft.com/office/drawing/2014/main" id="{365D79FB-045C-4D0D-FF23-2C7353B72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169592"/>
            <a:ext cx="4877050" cy="3489025"/>
          </a:xfrm>
          <a:prstGeom prst="rect">
            <a:avLst/>
          </a:prstGeom>
        </p:spPr>
      </p:pic>
      <p:pic>
        <p:nvPicPr>
          <p:cNvPr id="7" name="Picture 6" descr="A document with text on it&#10;&#10;AI-generated content may be incorrect.">
            <a:extLst>
              <a:ext uri="{FF2B5EF4-FFF2-40B4-BE49-F238E27FC236}">
                <a16:creationId xmlns:a16="http://schemas.microsoft.com/office/drawing/2014/main" id="{5E37C71E-84D5-F4EA-150F-C23665AAA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0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F4789-B18B-BE3F-4408-2ECB03A6A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C7CF590-CC16-1C0B-05CA-4339F00F9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graph of the number of the air pollution and other environmental factors&#10;&#10;AI-generated content may be incorrect.">
            <a:extLst>
              <a:ext uri="{FF2B5EF4-FFF2-40B4-BE49-F238E27FC236}">
                <a16:creationId xmlns:a16="http://schemas.microsoft.com/office/drawing/2014/main" id="{F2D4668F-3A12-6589-C6EF-402123EEE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877050" cy="3577028"/>
          </a:xfrm>
          <a:prstGeom prst="rect">
            <a:avLst/>
          </a:prstGeom>
        </p:spPr>
      </p:pic>
      <p:pic>
        <p:nvPicPr>
          <p:cNvPr id="6" name="Picture 5" descr="A document with text on it&#10;&#10;AI-generated content may be incorrect.">
            <a:extLst>
              <a:ext uri="{FF2B5EF4-FFF2-40B4-BE49-F238E27FC236}">
                <a16:creationId xmlns:a16="http://schemas.microsoft.com/office/drawing/2014/main" id="{43CAC62C-A544-DDF6-3C5D-2D2CFD6EF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8" cy="60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6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673E6-F0E1-757E-BF6C-3C11414A2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9C739EC-4D84-15C9-CB1E-4E164F1BF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11A2935C-3A4C-1C02-6589-8BD7F25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643" y="2082907"/>
            <a:ext cx="3171053" cy="3705245"/>
          </a:xfrm>
          <a:prstGeom prst="rect">
            <a:avLst/>
          </a:prstGeom>
        </p:spPr>
      </p:pic>
      <p:pic>
        <p:nvPicPr>
          <p:cNvPr id="6" name="Picture 5" descr="A close-up of a document&#10;&#10;AI-generated content may be incorrect.">
            <a:extLst>
              <a:ext uri="{FF2B5EF4-FFF2-40B4-BE49-F238E27FC236}">
                <a16:creationId xmlns:a16="http://schemas.microsoft.com/office/drawing/2014/main" id="{E4AE921B-928B-07BB-BF5F-1A21BDEA1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76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7</cp:revision>
  <dcterms:created xsi:type="dcterms:W3CDTF">2025-08-10T18:54:13Z</dcterms:created>
  <dcterms:modified xsi:type="dcterms:W3CDTF">2025-08-20T17:10:43Z</dcterms:modified>
</cp:coreProperties>
</file>