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7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88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8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5559-9D70-442F-8113-303511B1E55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6E574A-C4F2-42FC-ABB7-8DC1B162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160F4E-6AC0-AEAB-4A3F-864E7C169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01927CED-7E7F-0DF4-D007-6E6FCD33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5998029"/>
          </a:xfrm>
          <a:prstGeom prst="rect">
            <a:avLst/>
          </a:prstGeom>
        </p:spPr>
      </p:pic>
      <p:pic>
        <p:nvPicPr>
          <p:cNvPr id="7" name="Picture 6" descr="A cartoon of a person and person&#10;&#10;AI-generated content may be incorrect.">
            <a:extLst>
              <a:ext uri="{FF2B5EF4-FFF2-40B4-BE49-F238E27FC236}">
                <a16:creationId xmlns:a16="http://schemas.microsoft.com/office/drawing/2014/main" id="{BB7F9378-C297-8B33-5C92-9101F396B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47" y="2082908"/>
            <a:ext cx="2516490" cy="3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71166-A8C0-87D4-297F-80497F7A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94A447-1EF9-D9BD-3581-C94E4EEB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51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8FF446A-BBFD-DFD9-51DA-9FA7922E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5943600"/>
          </a:xfrm>
          <a:prstGeom prst="rect">
            <a:avLst/>
          </a:prstGeom>
        </p:spPr>
      </p:pic>
      <p:pic>
        <p:nvPicPr>
          <p:cNvPr id="6" name="Picture 5" descr="A comic strip of a person&#10;&#10;AI-generated content may be incorrect.">
            <a:extLst>
              <a:ext uri="{FF2B5EF4-FFF2-40B4-BE49-F238E27FC236}">
                <a16:creationId xmlns:a16="http://schemas.microsoft.com/office/drawing/2014/main" id="{E20FD37F-D4AC-00E8-5B5E-59E6161C9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51" y="2082907"/>
            <a:ext cx="2498013" cy="37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79F2-34E5-A5CE-8BBD-EE5CFA25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08F4B68-F9CD-8B79-AE4A-5F88D5E5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4DFE9D6A-F93D-1108-F958-C6FE38D4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6161314"/>
          </a:xfrm>
          <a:prstGeom prst="rect">
            <a:avLst/>
          </a:prstGeom>
        </p:spPr>
      </p:pic>
      <p:pic>
        <p:nvPicPr>
          <p:cNvPr id="6" name="Picture 5" descr="A cartoon of a person and person shaking hands&#10;&#10;AI-generated content may be incorrect.">
            <a:extLst>
              <a:ext uri="{FF2B5EF4-FFF2-40B4-BE49-F238E27FC236}">
                <a16:creationId xmlns:a16="http://schemas.microsoft.com/office/drawing/2014/main" id="{64ACE631-40B2-8CB6-5FBC-17E1681EF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82907"/>
            <a:ext cx="2612934" cy="37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FF02-7E65-DCDF-70D4-73870B1F1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B6A8623-C5DC-F49A-2ADE-8D8A555F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C69E8A7-0A14-2073-F9B7-26381B9C7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5932714"/>
          </a:xfrm>
          <a:prstGeom prst="rect">
            <a:avLst/>
          </a:prstGeom>
        </p:spPr>
      </p:pic>
      <p:pic>
        <p:nvPicPr>
          <p:cNvPr id="6" name="Picture 5" descr="A cartoon of two people&#10;&#10;AI-generated content may be incorrect.">
            <a:extLst>
              <a:ext uri="{FF2B5EF4-FFF2-40B4-BE49-F238E27FC236}">
                <a16:creationId xmlns:a16="http://schemas.microsoft.com/office/drawing/2014/main" id="{CA932FC3-673F-6D26-7FFE-8EF8F3026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48" y="2082907"/>
            <a:ext cx="2466863" cy="3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81D07-DACD-4CB9-DB5D-34D3A223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09105D-005D-108D-6DA2-43ADB1F0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1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2928E01-AED0-F725-94D8-C165DA845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5998029"/>
          </a:xfrm>
          <a:prstGeom prst="rect">
            <a:avLst/>
          </a:prstGeom>
        </p:spPr>
      </p:pic>
      <p:pic>
        <p:nvPicPr>
          <p:cNvPr id="6" name="Picture 5" descr="A cartoon of a person and person shaking hands&#10;&#10;AI-generated content may be incorrect.">
            <a:extLst>
              <a:ext uri="{FF2B5EF4-FFF2-40B4-BE49-F238E27FC236}">
                <a16:creationId xmlns:a16="http://schemas.microsoft.com/office/drawing/2014/main" id="{67DE1770-A028-1ED5-FCD3-A7FDA826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46" y="2082908"/>
            <a:ext cx="2530531" cy="38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19B9-F0B9-93D8-948F-F349BE1F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A5A253-BE5A-8567-B984-A01FD62E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15D4AD4-4422-34F9-FEB9-A62D79D7C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922" cy="5932714"/>
          </a:xfrm>
          <a:prstGeom prst="rect">
            <a:avLst/>
          </a:prstGeom>
        </p:spPr>
      </p:pic>
      <p:pic>
        <p:nvPicPr>
          <p:cNvPr id="6" name="Picture 5" descr="A comic strip of a person holding a clipboard and a person holding a list&#10;&#10;AI-generated content may be incorrect.">
            <a:extLst>
              <a:ext uri="{FF2B5EF4-FFF2-40B4-BE49-F238E27FC236}">
                <a16:creationId xmlns:a16="http://schemas.microsoft.com/office/drawing/2014/main" id="{CA029AD8-01E2-09B5-DB19-6D510442E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65" y="2082907"/>
            <a:ext cx="2438525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1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FFA5-C645-B78F-F1D7-59825D7D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19F204-4335-29BB-D848-2B75623D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29084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986B37BD-6B9D-6E2E-1405-26A3B741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0"/>
            <a:ext cx="7168895" cy="5965371"/>
          </a:xfrm>
          <a:prstGeom prst="rect">
            <a:avLst/>
          </a:prstGeom>
        </p:spPr>
      </p:pic>
      <p:pic>
        <p:nvPicPr>
          <p:cNvPr id="6" name="Picture 5" descr="A comic page of a person signing a contract&#10;&#10;AI-generated content may be incorrect.">
            <a:extLst>
              <a:ext uri="{FF2B5EF4-FFF2-40B4-BE49-F238E27FC236}">
                <a16:creationId xmlns:a16="http://schemas.microsoft.com/office/drawing/2014/main" id="{6994B435-CCA0-A28A-A24D-2B022DD3C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76" y="2082908"/>
            <a:ext cx="2539837" cy="37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2025-08-27T17:43:38Z</dcterms:created>
  <dcterms:modified xsi:type="dcterms:W3CDTF">2025-08-27T17:55:23Z</dcterms:modified>
</cp:coreProperties>
</file>