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7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3455" autoAdjust="0"/>
  </p:normalViewPr>
  <p:slideViewPr>
    <p:cSldViewPr snapToGrid="0">
      <p:cViewPr varScale="1">
        <p:scale>
          <a:sx n="62" d="100"/>
          <a:sy n="62" d="100"/>
        </p:scale>
        <p:origin x="148" y="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sp>
          <p:nvSpPr>
            <p:cNvPr id="15" name="Freeform 14"/>
            <p:cNvSpPr/>
            <p:nvPr/>
          </p:nvSpPr>
          <p:spPr>
            <a:xfrm>
              <a:off x="0" y="-7862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7E7DE0-FBDA-4002-8179-67C4950644C0}" type="datetimeFigureOut">
              <a:rPr lang="en-US" smtClean="0"/>
              <a:t>8/28/2025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7FCF72-A72A-479B-A01D-ADB029F4C3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20369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7E7DE0-FBDA-4002-8179-67C4950644C0}" type="datetimeFigureOut">
              <a:rPr lang="en-US" smtClean="0"/>
              <a:t>8/28/2025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7FCF72-A72A-479B-A01D-ADB029F4C3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31364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7E7DE0-FBDA-4002-8179-67C4950644C0}" type="datetimeFigureOut">
              <a:rPr lang="en-US" smtClean="0"/>
              <a:t>8/28/2025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7FCF72-A72A-479B-A01D-ADB029F4C3FC}" type="slidenum">
              <a:rPr lang="en-US" smtClean="0"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01279308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7E7DE0-FBDA-4002-8179-67C4950644C0}" type="datetimeFigureOut">
              <a:rPr lang="en-US" smtClean="0"/>
              <a:t>8/28/2025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7FCF72-A72A-479B-A01D-ADB029F4C3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988529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7E7DE0-FBDA-4002-8179-67C4950644C0}" type="datetimeFigureOut">
              <a:rPr lang="en-US" smtClean="0"/>
              <a:t>8/28/2025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7FCF72-A72A-479B-A01D-ADB029F4C3FC}" type="slidenum">
              <a:rPr lang="en-US" smtClean="0"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09597921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7E7DE0-FBDA-4002-8179-67C4950644C0}" type="datetimeFigureOut">
              <a:rPr lang="en-US" smtClean="0"/>
              <a:t>8/28/2025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7FCF72-A72A-479B-A01D-ADB029F4C3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920084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7E7DE0-FBDA-4002-8179-67C4950644C0}" type="datetimeFigureOut">
              <a:rPr lang="en-US" smtClean="0"/>
              <a:t>8/28/2025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7FCF72-A72A-479B-A01D-ADB029F4C3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453327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7E7DE0-FBDA-4002-8179-67C4950644C0}" type="datetimeFigureOut">
              <a:rPr lang="en-US" smtClean="0"/>
              <a:t>8/28/2025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7FCF72-A72A-479B-A01D-ADB029F4C3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32871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7E7DE0-FBDA-4002-8179-67C4950644C0}" type="datetimeFigureOut">
              <a:rPr lang="en-US" smtClean="0"/>
              <a:t>8/28/2025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7FCF72-A72A-479B-A01D-ADB029F4C3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42467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7E7DE0-FBDA-4002-8179-67C4950644C0}" type="datetimeFigureOut">
              <a:rPr lang="en-US" smtClean="0"/>
              <a:t>8/28/2025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7FCF72-A72A-479B-A01D-ADB029F4C3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62822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7E7DE0-FBDA-4002-8179-67C4950644C0}" type="datetimeFigureOut">
              <a:rPr lang="en-US" smtClean="0"/>
              <a:t>8/28/2025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7FCF72-A72A-479B-A01D-ADB029F4C3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33853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7E7DE0-FBDA-4002-8179-67C4950644C0}" type="datetimeFigureOut">
              <a:rPr lang="en-US" smtClean="0"/>
              <a:t>8/28/2025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7FCF72-A72A-479B-A01D-ADB029F4C3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55393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7E7DE0-FBDA-4002-8179-67C4950644C0}" type="datetimeFigureOut">
              <a:rPr lang="en-US" smtClean="0"/>
              <a:t>8/28/2025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7FCF72-A72A-479B-A01D-ADB029F4C3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04584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7E7DE0-FBDA-4002-8179-67C4950644C0}" type="datetimeFigureOut">
              <a:rPr lang="en-US" smtClean="0"/>
              <a:t>8/28/2025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7FCF72-A72A-479B-A01D-ADB029F4C3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53469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7E7DE0-FBDA-4002-8179-67C4950644C0}" type="datetimeFigureOut">
              <a:rPr lang="en-US" smtClean="0"/>
              <a:t>8/28/2025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7FCF72-A72A-479B-A01D-ADB029F4C3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95772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7FCF72-A72A-479B-A01D-ADB029F4C3FC}" type="slidenum">
              <a:rPr lang="en-US" smtClean="0"/>
              <a:t>‹#›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7E7DE0-FBDA-4002-8179-67C4950644C0}" type="datetimeFigureOut">
              <a:rPr lang="en-US" smtClean="0"/>
              <a:t>8/28/2025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73237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7E7DE0-FBDA-4002-8179-67C4950644C0}" type="datetimeFigureOut">
              <a:rPr lang="en-US" smtClean="0"/>
              <a:t>8/28/2025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457FCF72-A72A-479B-A01D-ADB029F4C3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24033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  <p:sldLayoutId id="2147483689" r:id="rId12"/>
    <p:sldLayoutId id="2147483690" r:id="rId13"/>
    <p:sldLayoutId id="2147483691" r:id="rId14"/>
    <p:sldLayoutId id="2147483692" r:id="rId15"/>
    <p:sldLayoutId id="2147483693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qr code on a white background&#10;&#10;AI-generated content may be incorrect.">
            <a:extLst>
              <a:ext uri="{FF2B5EF4-FFF2-40B4-BE49-F238E27FC236}">
                <a16:creationId xmlns:a16="http://schemas.microsoft.com/office/drawing/2014/main" id="{5C6F207C-22A3-BDCD-DCEE-6FFB3E77990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4949" y="0"/>
            <a:ext cx="4877051" cy="2082907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5CCA93B9-9382-206F-0D28-279EF6B3829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7314949" cy="6016752"/>
          </a:xfrm>
          <a:prstGeom prst="rect">
            <a:avLst/>
          </a:prstGeom>
        </p:spPr>
      </p:pic>
      <p:pic>
        <p:nvPicPr>
          <p:cNvPr id="7" name="Picture 6" descr="A traffic jam on a street&#10;&#10;AI-generated content may be incorrect.">
            <a:extLst>
              <a:ext uri="{FF2B5EF4-FFF2-40B4-BE49-F238E27FC236}">
                <a16:creationId xmlns:a16="http://schemas.microsoft.com/office/drawing/2014/main" id="{2000CEDC-81A7-366D-6F1B-A66EC97E360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32443" y="2082906"/>
            <a:ext cx="4766537" cy="35823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600491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94F601F-3EB7-863E-4B67-684B46FBAE8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qr code on a white background&#10;&#10;AI-generated content may be incorrect.">
            <a:extLst>
              <a:ext uri="{FF2B5EF4-FFF2-40B4-BE49-F238E27FC236}">
                <a16:creationId xmlns:a16="http://schemas.microsoft.com/office/drawing/2014/main" id="{576F2E91-C59A-0046-50AE-2CCFFA9C738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4949" y="0"/>
            <a:ext cx="4877051" cy="2082907"/>
          </a:xfrm>
          <a:prstGeom prst="rect">
            <a:avLst/>
          </a:prstGeom>
        </p:spPr>
      </p:pic>
      <p:pic>
        <p:nvPicPr>
          <p:cNvPr id="4" name="Picture 3" descr="A close-up of a text&#10;&#10;AI-generated content may be incorrect.">
            <a:extLst>
              <a:ext uri="{FF2B5EF4-FFF2-40B4-BE49-F238E27FC236}">
                <a16:creationId xmlns:a16="http://schemas.microsoft.com/office/drawing/2014/main" id="{FA46D0CC-4549-0D72-33B5-767F317AFB9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7314949" cy="6071616"/>
          </a:xfrm>
          <a:prstGeom prst="rect">
            <a:avLst/>
          </a:prstGeom>
        </p:spPr>
      </p:pic>
      <p:pic>
        <p:nvPicPr>
          <p:cNvPr id="6" name="Picture 5" descr="A screenshot of a cellphone&#10;&#10;AI-generated content may be incorrect.">
            <a:extLst>
              <a:ext uri="{FF2B5EF4-FFF2-40B4-BE49-F238E27FC236}">
                <a16:creationId xmlns:a16="http://schemas.microsoft.com/office/drawing/2014/main" id="{84C3DD86-630B-3DFF-70BD-972D9736F5A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9225" y="2082907"/>
            <a:ext cx="4206366" cy="37414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287102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1CA3456-B9E2-0B8C-3271-3642967AD23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qr code on a white background&#10;&#10;AI-generated content may be incorrect.">
            <a:extLst>
              <a:ext uri="{FF2B5EF4-FFF2-40B4-BE49-F238E27FC236}">
                <a16:creationId xmlns:a16="http://schemas.microsoft.com/office/drawing/2014/main" id="{DD367038-8B53-A3C4-8BCF-6CCAC8FE500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4949" y="0"/>
            <a:ext cx="4877051" cy="2082907"/>
          </a:xfrm>
          <a:prstGeom prst="rect">
            <a:avLst/>
          </a:prstGeom>
        </p:spPr>
      </p:pic>
      <p:pic>
        <p:nvPicPr>
          <p:cNvPr id="4" name="Picture 3" descr="A document with text on it&#10;&#10;AI-generated content may be incorrect.">
            <a:extLst>
              <a:ext uri="{FF2B5EF4-FFF2-40B4-BE49-F238E27FC236}">
                <a16:creationId xmlns:a16="http://schemas.microsoft.com/office/drawing/2014/main" id="{0615A714-D332-ACB1-4C53-7F34400578A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7314949" cy="5934456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68A12349-68DF-9548-1930-8EFC56F003A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4949" y="2172012"/>
            <a:ext cx="3246481" cy="36123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812246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DB718D2-41BA-26C7-F61B-163B4F180D9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qr code on a white background&#10;&#10;AI-generated content may be incorrect.">
            <a:extLst>
              <a:ext uri="{FF2B5EF4-FFF2-40B4-BE49-F238E27FC236}">
                <a16:creationId xmlns:a16="http://schemas.microsoft.com/office/drawing/2014/main" id="{5333A6C3-3526-E334-8BCB-3A445E17774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4949" y="0"/>
            <a:ext cx="4877051" cy="2082907"/>
          </a:xfrm>
          <a:prstGeom prst="rect">
            <a:avLst/>
          </a:prstGeom>
        </p:spPr>
      </p:pic>
      <p:pic>
        <p:nvPicPr>
          <p:cNvPr id="4" name="Picture 3" descr="A document with text on it&#10;&#10;AI-generated content may be incorrect.">
            <a:extLst>
              <a:ext uri="{FF2B5EF4-FFF2-40B4-BE49-F238E27FC236}">
                <a16:creationId xmlns:a16="http://schemas.microsoft.com/office/drawing/2014/main" id="{E48A66F4-531B-EC80-793D-0C1843071E0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7314949" cy="6016752"/>
          </a:xfrm>
          <a:prstGeom prst="rect">
            <a:avLst/>
          </a:prstGeom>
        </p:spPr>
      </p:pic>
      <p:pic>
        <p:nvPicPr>
          <p:cNvPr id="6" name="Picture 5" descr="A screenshot of a video&#10;&#10;AI-generated content may be incorrect.">
            <a:extLst>
              <a:ext uri="{FF2B5EF4-FFF2-40B4-BE49-F238E27FC236}">
                <a16:creationId xmlns:a16="http://schemas.microsoft.com/office/drawing/2014/main" id="{8D2C3D61-F03F-62BD-146A-152E22F1DB0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4948" y="2082907"/>
            <a:ext cx="4385789" cy="37425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840612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12EB421-9A57-4529-4ABB-4AACD68F9B1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qr code on a white background&#10;&#10;AI-generated content may be incorrect.">
            <a:extLst>
              <a:ext uri="{FF2B5EF4-FFF2-40B4-BE49-F238E27FC236}">
                <a16:creationId xmlns:a16="http://schemas.microsoft.com/office/drawing/2014/main" id="{67C33EA2-452B-6FE0-F959-A180EDFAAB6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4949" y="0"/>
            <a:ext cx="4877051" cy="2082907"/>
          </a:xfrm>
          <a:prstGeom prst="rect">
            <a:avLst/>
          </a:prstGeom>
        </p:spPr>
      </p:pic>
      <p:pic>
        <p:nvPicPr>
          <p:cNvPr id="4" name="Picture 3" descr="A document with text on it&#10;&#10;AI-generated content may be incorrect.">
            <a:extLst>
              <a:ext uri="{FF2B5EF4-FFF2-40B4-BE49-F238E27FC236}">
                <a16:creationId xmlns:a16="http://schemas.microsoft.com/office/drawing/2014/main" id="{C2AD424C-D2E3-99ED-A59B-857B3DF8028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7314949" cy="6089904"/>
          </a:xfrm>
          <a:prstGeom prst="rect">
            <a:avLst/>
          </a:prstGeom>
        </p:spPr>
      </p:pic>
      <p:pic>
        <p:nvPicPr>
          <p:cNvPr id="6" name="Picture 5" descr="A rainbow crosswalk painted on a street&#10;&#10;AI-generated content may be incorrect.">
            <a:extLst>
              <a:ext uri="{FF2B5EF4-FFF2-40B4-BE49-F238E27FC236}">
                <a16:creationId xmlns:a16="http://schemas.microsoft.com/office/drawing/2014/main" id="{68E8F703-FD29-9D6C-1D00-96FBA88E7CB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4948" y="2082907"/>
            <a:ext cx="3695839" cy="37104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128697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3D4F80A-4627-EA30-5A28-24A0E1E8F1D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qr code on a white background&#10;&#10;AI-generated content may be incorrect.">
            <a:extLst>
              <a:ext uri="{FF2B5EF4-FFF2-40B4-BE49-F238E27FC236}">
                <a16:creationId xmlns:a16="http://schemas.microsoft.com/office/drawing/2014/main" id="{A6F7AA87-2E0E-824D-4E98-0F4B9E7F4F9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4949" y="0"/>
            <a:ext cx="4877051" cy="2082907"/>
          </a:xfrm>
          <a:prstGeom prst="rect">
            <a:avLst/>
          </a:prstGeom>
        </p:spPr>
      </p:pic>
      <p:pic>
        <p:nvPicPr>
          <p:cNvPr id="4" name="Picture 3" descr="A close-up of a document&#10;&#10;AI-generated content may be incorrect.">
            <a:extLst>
              <a:ext uri="{FF2B5EF4-FFF2-40B4-BE49-F238E27FC236}">
                <a16:creationId xmlns:a16="http://schemas.microsoft.com/office/drawing/2014/main" id="{8076B3C9-4BEC-D721-703E-D8A8655B162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7314949" cy="6044184"/>
          </a:xfrm>
          <a:prstGeom prst="rect">
            <a:avLst/>
          </a:prstGeom>
        </p:spPr>
      </p:pic>
      <p:pic>
        <p:nvPicPr>
          <p:cNvPr id="6" name="Picture 5" descr="A screenshot of a social media ad&#10;&#10;AI-generated content may be incorrect.">
            <a:extLst>
              <a:ext uri="{FF2B5EF4-FFF2-40B4-BE49-F238E27FC236}">
                <a16:creationId xmlns:a16="http://schemas.microsoft.com/office/drawing/2014/main" id="{0475504A-6BDC-35BB-20E0-7530D4699B5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7104" y="2082907"/>
            <a:ext cx="3047740" cy="37811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887824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6214384-64D2-1330-D626-A49CA421082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qr code on a white background&#10;&#10;AI-generated content may be incorrect.">
            <a:extLst>
              <a:ext uri="{FF2B5EF4-FFF2-40B4-BE49-F238E27FC236}">
                <a16:creationId xmlns:a16="http://schemas.microsoft.com/office/drawing/2014/main" id="{3B94DF13-FB61-495B-64FE-583A55BC5F1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4949" y="0"/>
            <a:ext cx="4877051" cy="2082907"/>
          </a:xfrm>
          <a:prstGeom prst="rect">
            <a:avLst/>
          </a:prstGeom>
        </p:spPr>
      </p:pic>
      <p:pic>
        <p:nvPicPr>
          <p:cNvPr id="4" name="Picture 3" descr="A document with text on it&#10;&#10;AI-generated content may be incorrect.">
            <a:extLst>
              <a:ext uri="{FF2B5EF4-FFF2-40B4-BE49-F238E27FC236}">
                <a16:creationId xmlns:a16="http://schemas.microsoft.com/office/drawing/2014/main" id="{69722200-CDA3-A50D-4237-02679E8885D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7314949" cy="5961888"/>
          </a:xfrm>
          <a:prstGeom prst="rect">
            <a:avLst/>
          </a:prstGeom>
        </p:spPr>
      </p:pic>
      <p:pic>
        <p:nvPicPr>
          <p:cNvPr id="6" name="Picture 5" descr="A screenshot of a social media post&#10;&#10;AI-generated content may be incorrect.">
            <a:extLst>
              <a:ext uri="{FF2B5EF4-FFF2-40B4-BE49-F238E27FC236}">
                <a16:creationId xmlns:a16="http://schemas.microsoft.com/office/drawing/2014/main" id="{37FF8C39-6D5C-EF39-4C0F-FC69332E565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4947" y="2082907"/>
            <a:ext cx="4885915" cy="33339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600185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84F8FAE-6962-1DC6-75CA-3BE4A314619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qr code on a white background&#10;&#10;AI-generated content may be incorrect.">
            <a:extLst>
              <a:ext uri="{FF2B5EF4-FFF2-40B4-BE49-F238E27FC236}">
                <a16:creationId xmlns:a16="http://schemas.microsoft.com/office/drawing/2014/main" id="{1495CC78-79D1-17D9-01CE-93842CE3E8E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4949" y="0"/>
            <a:ext cx="4877051" cy="2082907"/>
          </a:xfrm>
          <a:prstGeom prst="rect">
            <a:avLst/>
          </a:prstGeom>
        </p:spPr>
      </p:pic>
      <p:pic>
        <p:nvPicPr>
          <p:cNvPr id="4" name="Picture 3" descr="A close up of a document&#10;&#10;AI-generated content may be incorrect.">
            <a:extLst>
              <a:ext uri="{FF2B5EF4-FFF2-40B4-BE49-F238E27FC236}">
                <a16:creationId xmlns:a16="http://schemas.microsoft.com/office/drawing/2014/main" id="{A1279273-422A-41CD-BC91-A567CC61BA7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7314949" cy="596188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BF973B26-FDBA-9A87-7563-E3873AF6517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4947" y="2082906"/>
            <a:ext cx="4863563" cy="26921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799412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5906E16-9E74-1741-8170-0A636B79150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qr code on a white background&#10;&#10;AI-generated content may be incorrect.">
            <a:extLst>
              <a:ext uri="{FF2B5EF4-FFF2-40B4-BE49-F238E27FC236}">
                <a16:creationId xmlns:a16="http://schemas.microsoft.com/office/drawing/2014/main" id="{151F3DF5-2B6C-B1B6-C2F6-9E077EC14CD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4949" y="0"/>
            <a:ext cx="4877051" cy="2082907"/>
          </a:xfrm>
          <a:prstGeom prst="rect">
            <a:avLst/>
          </a:prstGeom>
        </p:spPr>
      </p:pic>
      <p:pic>
        <p:nvPicPr>
          <p:cNvPr id="4" name="Picture 3" descr="A document with yellow and black text&#10;&#10;AI-generated content may be incorrect.">
            <a:extLst>
              <a:ext uri="{FF2B5EF4-FFF2-40B4-BE49-F238E27FC236}">
                <a16:creationId xmlns:a16="http://schemas.microsoft.com/office/drawing/2014/main" id="{97E4255A-1363-8A2F-A110-8D9B4AEAE1D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7314949" cy="5989320"/>
          </a:xfrm>
          <a:prstGeom prst="rect">
            <a:avLst/>
          </a:prstGeom>
        </p:spPr>
      </p:pic>
      <p:pic>
        <p:nvPicPr>
          <p:cNvPr id="10" name="Picture 9" descr="A screenshot of a video chat&#10;&#10;AI-generated content may be incorrect.">
            <a:extLst>
              <a:ext uri="{FF2B5EF4-FFF2-40B4-BE49-F238E27FC236}">
                <a16:creationId xmlns:a16="http://schemas.microsoft.com/office/drawing/2014/main" id="{BEDD0958-3C5B-A858-B6A8-CED935E8808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72102" y="2082907"/>
            <a:ext cx="3948568" cy="36884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870825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65120EB-CD73-D314-0487-40B1F1A5556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qr code on a white background&#10;&#10;AI-generated content may be incorrect.">
            <a:extLst>
              <a:ext uri="{FF2B5EF4-FFF2-40B4-BE49-F238E27FC236}">
                <a16:creationId xmlns:a16="http://schemas.microsoft.com/office/drawing/2014/main" id="{71772D61-0514-C497-F387-33D2082C81F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4949" y="0"/>
            <a:ext cx="4877051" cy="2082907"/>
          </a:xfrm>
          <a:prstGeom prst="rect">
            <a:avLst/>
          </a:prstGeom>
        </p:spPr>
      </p:pic>
      <p:pic>
        <p:nvPicPr>
          <p:cNvPr id="4" name="Picture 3" descr="A document with text on it&#10;&#10;AI-generated content may be incorrect.">
            <a:extLst>
              <a:ext uri="{FF2B5EF4-FFF2-40B4-BE49-F238E27FC236}">
                <a16:creationId xmlns:a16="http://schemas.microsoft.com/office/drawing/2014/main" id="{5B663E40-0357-1F7D-157C-A4E934F4610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7314949" cy="5971032"/>
          </a:xfrm>
          <a:prstGeom prst="rect">
            <a:avLst/>
          </a:prstGeom>
        </p:spPr>
      </p:pic>
      <p:pic>
        <p:nvPicPr>
          <p:cNvPr id="6" name="Picture 5" descr="A person in a suit and hat&#10;&#10;AI-generated content may be incorrect.">
            <a:extLst>
              <a:ext uri="{FF2B5EF4-FFF2-40B4-BE49-F238E27FC236}">
                <a16:creationId xmlns:a16="http://schemas.microsoft.com/office/drawing/2014/main" id="{AC1569BC-935F-51D0-6C71-FB7072FB4D6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4949" y="2082908"/>
            <a:ext cx="3478948" cy="37105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417564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7CA5914-D657-A9A6-18B9-A7CF720D37A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qr code on a white background&#10;&#10;AI-generated content may be incorrect.">
            <a:extLst>
              <a:ext uri="{FF2B5EF4-FFF2-40B4-BE49-F238E27FC236}">
                <a16:creationId xmlns:a16="http://schemas.microsoft.com/office/drawing/2014/main" id="{9FDEDAE6-F8B8-F14A-81D1-213EC31F740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4949" y="0"/>
            <a:ext cx="4877051" cy="2082907"/>
          </a:xfrm>
          <a:prstGeom prst="rect">
            <a:avLst/>
          </a:prstGeom>
        </p:spPr>
      </p:pic>
      <p:pic>
        <p:nvPicPr>
          <p:cNvPr id="4" name="Picture 3" descr="A close-up of a document&#10;&#10;AI-generated content may be incorrect.">
            <a:extLst>
              <a:ext uri="{FF2B5EF4-FFF2-40B4-BE49-F238E27FC236}">
                <a16:creationId xmlns:a16="http://schemas.microsoft.com/office/drawing/2014/main" id="{35B96F94-9C33-360A-F595-4B740D98541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7314949" cy="6007608"/>
          </a:xfrm>
          <a:prstGeom prst="rect">
            <a:avLst/>
          </a:prstGeom>
        </p:spPr>
      </p:pic>
      <p:pic>
        <p:nvPicPr>
          <p:cNvPr id="6" name="Picture 5" descr="A screenshot of a social media post&#10;&#10;AI-generated content may be incorrect.">
            <a:extLst>
              <a:ext uri="{FF2B5EF4-FFF2-40B4-BE49-F238E27FC236}">
                <a16:creationId xmlns:a16="http://schemas.microsoft.com/office/drawing/2014/main" id="{46697864-60BD-813F-1723-05D6C0DD929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4949" y="2082907"/>
            <a:ext cx="3657851" cy="37104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347083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8CD7495-FB76-AA8F-1C8E-F337FBC42E4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qr code on a white background&#10;&#10;AI-generated content may be incorrect.">
            <a:extLst>
              <a:ext uri="{FF2B5EF4-FFF2-40B4-BE49-F238E27FC236}">
                <a16:creationId xmlns:a16="http://schemas.microsoft.com/office/drawing/2014/main" id="{0D8D3AD6-33F8-118D-D558-A99BA4A4B53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4949" y="0"/>
            <a:ext cx="4877051" cy="2082907"/>
          </a:xfrm>
          <a:prstGeom prst="rect">
            <a:avLst/>
          </a:prstGeom>
        </p:spPr>
      </p:pic>
      <p:pic>
        <p:nvPicPr>
          <p:cNvPr id="4" name="Picture 3" descr="A close-up of a newspaper&#10;&#10;AI-generated content may be incorrect.">
            <a:extLst>
              <a:ext uri="{FF2B5EF4-FFF2-40B4-BE49-F238E27FC236}">
                <a16:creationId xmlns:a16="http://schemas.microsoft.com/office/drawing/2014/main" id="{50D43068-E3E4-701F-1B87-4AE821E21E9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7314949" cy="5943600"/>
          </a:xfrm>
          <a:prstGeom prst="rect">
            <a:avLst/>
          </a:prstGeom>
        </p:spPr>
      </p:pic>
      <p:pic>
        <p:nvPicPr>
          <p:cNvPr id="8" name="Picture 7" descr="A person holding a glass of ice and a bottle of alcohol&#10;&#10;AI-generated content may be incorrect.">
            <a:extLst>
              <a:ext uri="{FF2B5EF4-FFF2-40B4-BE49-F238E27FC236}">
                <a16:creationId xmlns:a16="http://schemas.microsoft.com/office/drawing/2014/main" id="{61CD22A2-F915-84FF-76CF-BF9C2501A1F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4949" y="2082907"/>
            <a:ext cx="4477297" cy="37712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784955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793DC48-DC32-65DA-EE9D-599DA52B477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qr code on a white background&#10;&#10;AI-generated content may be incorrect.">
            <a:extLst>
              <a:ext uri="{FF2B5EF4-FFF2-40B4-BE49-F238E27FC236}">
                <a16:creationId xmlns:a16="http://schemas.microsoft.com/office/drawing/2014/main" id="{C208DA35-F3FC-AE98-8D0A-CB3A1DAA4B5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4949" y="0"/>
            <a:ext cx="4877051" cy="2082907"/>
          </a:xfrm>
          <a:prstGeom prst="rect">
            <a:avLst/>
          </a:prstGeom>
        </p:spPr>
      </p:pic>
      <p:pic>
        <p:nvPicPr>
          <p:cNvPr id="5" name="Picture 4" descr="A close-up of a document&#10;&#10;AI-generated content may be incorrect.">
            <a:extLst>
              <a:ext uri="{FF2B5EF4-FFF2-40B4-BE49-F238E27FC236}">
                <a16:creationId xmlns:a16="http://schemas.microsoft.com/office/drawing/2014/main" id="{6FB60EC7-B072-D91E-73B3-35B0ECB3F37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7314949" cy="6117336"/>
          </a:xfrm>
          <a:prstGeom prst="rect">
            <a:avLst/>
          </a:prstGeom>
        </p:spPr>
      </p:pic>
      <p:pic>
        <p:nvPicPr>
          <p:cNvPr id="7" name="Picture 6" descr="A map of the united states&#10;&#10;AI-generated content may be incorrect.">
            <a:extLst>
              <a:ext uri="{FF2B5EF4-FFF2-40B4-BE49-F238E27FC236}">
                <a16:creationId xmlns:a16="http://schemas.microsoft.com/office/drawing/2014/main" id="{9A27CA37-6B1B-E4A1-0299-189792D4E50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14591" y="2082907"/>
            <a:ext cx="3946649" cy="37397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0990672"/>
      </p:ext>
    </p:extLst>
  </p:cSld>
  <p:clrMapOvr>
    <a:masterClrMapping/>
  </p:clrMapOvr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5FCBEF"/>
      </a:accent1>
      <a:accent2>
        <a:srgbClr val="2E83C3"/>
      </a:accent2>
      <a:accent3>
        <a:srgbClr val="42D0A2"/>
      </a:accent3>
      <a:accent4>
        <a:srgbClr val="2E946B"/>
      </a:accent4>
      <a:accent5>
        <a:srgbClr val="42B051"/>
      </a:accent5>
      <a:accent6>
        <a:srgbClr val="96D141"/>
      </a:accent6>
      <a:hlink>
        <a:srgbClr val="3FCDE7"/>
      </a:hlink>
      <a:folHlink>
        <a:srgbClr val="A9D3E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0B5AB586-D108-4FC1-8368-649FE654B89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21</TotalTime>
  <Words>0</Words>
  <Application>Microsoft Office PowerPoint</Application>
  <PresentationFormat>Widescreen</PresentationFormat>
  <Paragraphs>0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7" baseType="lpstr">
      <vt:lpstr>Arial</vt:lpstr>
      <vt:lpstr>Trebuchet MS</vt:lpstr>
      <vt:lpstr>Wingdings 3</vt:lpstr>
      <vt:lpstr>Facet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Linda Karr</dc:creator>
  <cp:lastModifiedBy>Linda Karr</cp:lastModifiedBy>
  <cp:revision>2</cp:revision>
  <dcterms:created xsi:type="dcterms:W3CDTF">2025-08-28T13:00:21Z</dcterms:created>
  <dcterms:modified xsi:type="dcterms:W3CDTF">2025-08-28T13:21:31Z</dcterms:modified>
</cp:coreProperties>
</file>