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artoon of two people&#10;&#10;AI-generated content may be incorrect.">
            <a:extLst>
              <a:ext uri="{FF2B5EF4-FFF2-40B4-BE49-F238E27FC236}">
                <a16:creationId xmlns:a16="http://schemas.microsoft.com/office/drawing/2014/main" id="{5F392D80-9930-8649-ABBD-FE718716B4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256" y="69853"/>
            <a:ext cx="3821454" cy="575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2025-08-10T18:54:13Z</dcterms:created>
  <dcterms:modified xsi:type="dcterms:W3CDTF">2025-08-12T14:27:31Z</dcterms:modified>
</cp:coreProperties>
</file>