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163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126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3975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5040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67523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6106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390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080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40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539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22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489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826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181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739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552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963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E3376472-78BB-1394-244F-A12A2B80DB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8" name="Picture 7" descr="A cartoon of a person and person&#10;&#10;AI-generated content may be incorrect.">
            <a:extLst>
              <a:ext uri="{FF2B5EF4-FFF2-40B4-BE49-F238E27FC236}">
                <a16:creationId xmlns:a16="http://schemas.microsoft.com/office/drawing/2014/main" id="{757E4772-F280-B62D-3768-DA3E67FD4C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7322" y="-1"/>
            <a:ext cx="5855437" cy="5855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60353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6</cp:revision>
  <dcterms:created xsi:type="dcterms:W3CDTF">2025-08-10T18:54:13Z</dcterms:created>
  <dcterms:modified xsi:type="dcterms:W3CDTF">2025-08-14T09:43:38Z</dcterms:modified>
</cp:coreProperties>
</file>