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and person&#10;&#10;AI-generated content may be incorrect.">
            <a:extLst>
              <a:ext uri="{FF2B5EF4-FFF2-40B4-BE49-F238E27FC236}">
                <a16:creationId xmlns:a16="http://schemas.microsoft.com/office/drawing/2014/main" id="{A8ED6492-661C-099F-AAC8-E60FA889C1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060" y="0"/>
            <a:ext cx="3913452" cy="579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2025-08-10T18:54:13Z</dcterms:created>
  <dcterms:modified xsi:type="dcterms:W3CDTF">2025-08-14T17:23:12Z</dcterms:modified>
</cp:coreProperties>
</file>