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63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2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3975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504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67523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10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39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80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0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3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2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489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26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18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39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55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054AB-720E-4433-A6A1-BD3D08D8CC2C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63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E3376472-78BB-1394-244F-A12A2B80DB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35357D6-CB33-A4CD-969C-A94975D8CFF1}"/>
              </a:ext>
            </a:extLst>
          </p:cNvPr>
          <p:cNvSpPr txBox="1"/>
          <p:nvPr/>
        </p:nvSpPr>
        <p:spPr>
          <a:xfrm>
            <a:off x="256032" y="2276856"/>
            <a:ext cx="4133088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Webisode 57DHXWK  August 17 2025     Wisconsin is currently more gerrymandered than Texas    Cartoon 1 of 3   Cell 1   Unlike Texas Wisconsin is a battleground state that leans Democratic!    Cell 2    The Governor of Wisconsin is a Democrat elected by a statewide vote that cannot be gerrymandered! </a:t>
            </a:r>
          </a:p>
        </p:txBody>
      </p:sp>
      <p:pic>
        <p:nvPicPr>
          <p:cNvPr id="7" name="Picture 6" descr="A cartoon of a person and a map&#10;&#10;AI-generated content may be incorrect.">
            <a:extLst>
              <a:ext uri="{FF2B5EF4-FFF2-40B4-BE49-F238E27FC236}">
                <a16:creationId xmlns:a16="http://schemas.microsoft.com/office/drawing/2014/main" id="{5CC45124-741E-F32F-74CA-99CDBBDAC5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528" y="-1"/>
            <a:ext cx="6841352" cy="603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6035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48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12</cp:revision>
  <dcterms:created xsi:type="dcterms:W3CDTF">2025-08-10T18:54:13Z</dcterms:created>
  <dcterms:modified xsi:type="dcterms:W3CDTF">2025-08-14T19:08:16Z</dcterms:modified>
</cp:coreProperties>
</file>