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163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126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039759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5040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967523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6106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7390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080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403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539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122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489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826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181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739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8/28/2025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552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0054AB-720E-4433-A6A1-BD3D08D8CC2C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963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E3376472-78BB-1394-244F-A12A2B80DB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877051" cy="2082907"/>
          </a:xfrm>
          <a:prstGeom prst="rect">
            <a:avLst/>
          </a:prstGeom>
        </p:spPr>
      </p:pic>
      <p:pic>
        <p:nvPicPr>
          <p:cNvPr id="8" name="Picture 7" descr="A comic strip of people&#10;&#10;AI-generated content may be incorrect.">
            <a:extLst>
              <a:ext uri="{FF2B5EF4-FFF2-40B4-BE49-F238E27FC236}">
                <a16:creationId xmlns:a16="http://schemas.microsoft.com/office/drawing/2014/main" id="{57ABDD18-F47C-2A93-E70B-FA6C9CAC16F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5916" y="0"/>
            <a:ext cx="4224348" cy="6122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060353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109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6</cp:revision>
  <dcterms:created xsi:type="dcterms:W3CDTF">2025-08-10T18:54:13Z</dcterms:created>
  <dcterms:modified xsi:type="dcterms:W3CDTF">2025-08-28T20:46:42Z</dcterms:modified>
</cp:coreProperties>
</file>