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8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63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2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3975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504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67523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10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39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80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0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3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2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489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26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18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39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8/31/2025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55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054AB-720E-4433-A6A1-BD3D08D8CC2C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63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E3376472-78BB-1394-244F-A12A2B80DB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4" name="Picture 3" descr="A cartoon of a person pointing at a sign&#10;&#10;AI-generated content may be incorrect.">
            <a:extLst>
              <a:ext uri="{FF2B5EF4-FFF2-40B4-BE49-F238E27FC236}">
                <a16:creationId xmlns:a16="http://schemas.microsoft.com/office/drawing/2014/main" id="{BE766504-4B2C-BB3C-A7E3-62E2045652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329" y="0"/>
            <a:ext cx="4278157" cy="6694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6035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4</cp:revision>
  <dcterms:created xsi:type="dcterms:W3CDTF">2025-08-10T18:54:13Z</dcterms:created>
  <dcterms:modified xsi:type="dcterms:W3CDTF">2025-08-31T21:52:08Z</dcterms:modified>
</cp:coreProperties>
</file>