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7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2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4167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47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3319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42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83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4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5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1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8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7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2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1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4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7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two people with a cat&#10;&#10;AI-generated content may be incorrect.">
            <a:extLst>
              <a:ext uri="{FF2B5EF4-FFF2-40B4-BE49-F238E27FC236}">
                <a16:creationId xmlns:a16="http://schemas.microsoft.com/office/drawing/2014/main" id="{6FAEED48-EEF8-5EAF-EBA1-DBC2D6094C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657" y="-8815"/>
            <a:ext cx="5885157" cy="60164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AE902A-23A5-131F-7F7D-D690574E1A46}"/>
              </a:ext>
            </a:extLst>
          </p:cNvPr>
          <p:cNvSpPr txBox="1"/>
          <p:nvPr/>
        </p:nvSpPr>
        <p:spPr>
          <a:xfrm>
            <a:off x="0" y="2082907"/>
            <a:ext cx="4480560" cy="3564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Episode 57DHXWE August 11, 2025,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highlight>
                  <a:srgbClr val="00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 did Texas Democrats flee the state before gerrymandering?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E098E1-F2FE-1C8E-ED32-3A368CC2C89D}"/>
              </a:ext>
            </a:extLst>
          </p:cNvPr>
          <p:cNvSpPr txBox="1"/>
          <p:nvPr/>
        </p:nvSpPr>
        <p:spPr>
          <a:xfrm>
            <a:off x="9875519" y="3275111"/>
            <a:ext cx="807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C0C0C0"/>
                </a:highlight>
              </a:rPr>
              <a:t>were</a:t>
            </a:r>
          </a:p>
        </p:txBody>
      </p:sp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18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2025-08-10T18:54:13Z</dcterms:created>
  <dcterms:modified xsi:type="dcterms:W3CDTF">2025-08-11T11:03:55Z</dcterms:modified>
</cp:coreProperties>
</file>