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7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9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631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11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38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29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2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1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9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8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5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F3BB-3292-4C16-9167-780205786B78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8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C49D255-2587-3A4A-313C-60BC5B4F6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10" name="Picture 9" descr="A cartoon of two people&#10;&#10;AI-generated content may be incorrect.">
            <a:extLst>
              <a:ext uri="{FF2B5EF4-FFF2-40B4-BE49-F238E27FC236}">
                <a16:creationId xmlns:a16="http://schemas.microsoft.com/office/drawing/2014/main" id="{ACC3ED5F-A5C0-08D6-12DC-D755DD3754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431" y="0"/>
            <a:ext cx="3896937" cy="585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408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7</cp:revision>
  <dcterms:created xsi:type="dcterms:W3CDTF">2025-08-10T18:55:01Z</dcterms:created>
  <dcterms:modified xsi:type="dcterms:W3CDTF">2025-08-12T14:24:33Z</dcterms:modified>
</cp:coreProperties>
</file>