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7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9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9631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08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111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38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29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8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65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6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25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42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1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9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8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5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8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DC49D255-2587-3A4A-313C-60BC5B4F6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6" name="Picture 5" descr="A cartoon of a person and person holding a solar panel&#10;&#10;AI-generated content may be incorrect.">
            <a:extLst>
              <a:ext uri="{FF2B5EF4-FFF2-40B4-BE49-F238E27FC236}">
                <a16:creationId xmlns:a16="http://schemas.microsoft.com/office/drawing/2014/main" id="{EC42DA48-B7B0-196C-3A5E-8FCFED2FDC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6571" y="0"/>
            <a:ext cx="7290895" cy="4965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4086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6</cp:revision>
  <dcterms:created xsi:type="dcterms:W3CDTF">2025-08-10T18:55:01Z</dcterms:created>
  <dcterms:modified xsi:type="dcterms:W3CDTF">2025-08-14T09:46:16Z</dcterms:modified>
</cp:coreProperties>
</file>