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4" r:id="rId1"/>
  </p:sldMasterIdLst>
  <p:notesMasterIdLst>
    <p:notesMasterId r:id="rId3"/>
  </p:notes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512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597C477-21FC-4C48-B9CF-EE98D10FDCC5}" type="datetimeFigureOut">
              <a:rPr lang="en-US" smtClean="0"/>
              <a:t>8/14/2025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D5F36DA-CD27-469F-9F2C-027051CC7D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22150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D5F36DA-CD27-469F-9F2C-027051CC7D30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57321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AF3BB-3292-4C16-9167-780205786B78}" type="datetimeFigureOut">
              <a:rPr lang="en-US" smtClean="0"/>
              <a:t>8/14/2025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EF28FF-5FB0-42C2-94AD-850156571C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32722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AF3BB-3292-4C16-9167-780205786B78}" type="datetimeFigureOut">
              <a:rPr lang="en-US" smtClean="0"/>
              <a:t>8/14/2025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EF28FF-5FB0-42C2-94AD-850156571C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26985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AF3BB-3292-4C16-9167-780205786B78}" type="datetimeFigureOut">
              <a:rPr lang="en-US" smtClean="0"/>
              <a:t>8/14/2025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EF28FF-5FB0-42C2-94AD-850156571CA3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62963135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AF3BB-3292-4C16-9167-780205786B78}" type="datetimeFigureOut">
              <a:rPr lang="en-US" smtClean="0"/>
              <a:t>8/14/2025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EF28FF-5FB0-42C2-94AD-850156571C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220855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AF3BB-3292-4C16-9167-780205786B78}" type="datetimeFigureOut">
              <a:rPr lang="en-US" smtClean="0"/>
              <a:t>8/14/2025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EF28FF-5FB0-42C2-94AD-850156571CA3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25111176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AF3BB-3292-4C16-9167-780205786B78}" type="datetimeFigureOut">
              <a:rPr lang="en-US" smtClean="0"/>
              <a:t>8/14/2025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EF28FF-5FB0-42C2-94AD-850156571C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133868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AF3BB-3292-4C16-9167-780205786B78}" type="datetimeFigureOut">
              <a:rPr lang="en-US" smtClean="0"/>
              <a:t>8/14/2025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EF28FF-5FB0-42C2-94AD-850156571C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712926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AF3BB-3292-4C16-9167-780205786B78}" type="datetimeFigureOut">
              <a:rPr lang="en-US" smtClean="0"/>
              <a:t>8/14/2025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EF28FF-5FB0-42C2-94AD-850156571C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40857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AF3BB-3292-4C16-9167-780205786B78}" type="datetimeFigureOut">
              <a:rPr lang="en-US" smtClean="0"/>
              <a:t>8/14/2025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EF28FF-5FB0-42C2-94AD-850156571C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71651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AF3BB-3292-4C16-9167-780205786B78}" type="datetimeFigureOut">
              <a:rPr lang="en-US" smtClean="0"/>
              <a:t>8/14/2025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EF28FF-5FB0-42C2-94AD-850156571C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73671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AF3BB-3292-4C16-9167-780205786B78}" type="datetimeFigureOut">
              <a:rPr lang="en-US" smtClean="0"/>
              <a:t>8/14/2025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EF28FF-5FB0-42C2-94AD-850156571C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22259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AF3BB-3292-4C16-9167-780205786B78}" type="datetimeFigureOut">
              <a:rPr lang="en-US" smtClean="0"/>
              <a:t>8/14/2025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EF28FF-5FB0-42C2-94AD-850156571C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47421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AF3BB-3292-4C16-9167-780205786B78}" type="datetimeFigureOut">
              <a:rPr lang="en-US" smtClean="0"/>
              <a:t>8/14/2025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EF28FF-5FB0-42C2-94AD-850156571C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45147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AF3BB-3292-4C16-9167-780205786B78}" type="datetimeFigureOut">
              <a:rPr lang="en-US" smtClean="0"/>
              <a:t>8/14/2025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EF28FF-5FB0-42C2-94AD-850156571C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21957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AF3BB-3292-4C16-9167-780205786B78}" type="datetimeFigureOut">
              <a:rPr lang="en-US" smtClean="0"/>
              <a:t>8/14/2025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EF28FF-5FB0-42C2-94AD-850156571C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27870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AF3BB-3292-4C16-9167-780205786B78}" type="datetimeFigureOut">
              <a:rPr lang="en-US" smtClean="0"/>
              <a:t>8/14/2025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EF28FF-5FB0-42C2-94AD-850156571C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81588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28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4AF3BB-3292-4C16-9167-780205786B78}" type="datetimeFigureOut">
              <a:rPr lang="en-US" smtClean="0"/>
              <a:t>8/14/2025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fld id="{FFEF28FF-5FB0-42C2-94AD-850156571C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79866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96" r:id="rId2"/>
    <p:sldLayoutId id="2147483697" r:id="rId3"/>
    <p:sldLayoutId id="2147483698" r:id="rId4"/>
    <p:sldLayoutId id="2147483699" r:id="rId5"/>
    <p:sldLayoutId id="2147483700" r:id="rId6"/>
    <p:sldLayoutId id="2147483701" r:id="rId7"/>
    <p:sldLayoutId id="2147483702" r:id="rId8"/>
    <p:sldLayoutId id="2147483703" r:id="rId9"/>
    <p:sldLayoutId id="2147483704" r:id="rId10"/>
    <p:sldLayoutId id="2147483705" r:id="rId11"/>
    <p:sldLayoutId id="2147483706" r:id="rId12"/>
    <p:sldLayoutId id="2147483707" r:id="rId13"/>
    <p:sldLayoutId id="2147483708" r:id="rId14"/>
    <p:sldLayoutId id="2147483709" r:id="rId15"/>
    <p:sldLayoutId id="2147483710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A qr code on a white background&#10;&#10;AI-generated content may be incorrect.">
            <a:extLst>
              <a:ext uri="{FF2B5EF4-FFF2-40B4-BE49-F238E27FC236}">
                <a16:creationId xmlns:a16="http://schemas.microsoft.com/office/drawing/2014/main" id="{DC49D255-2587-3A4A-313C-60BC5B4F6A0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4877051" cy="2082907"/>
          </a:xfrm>
          <a:prstGeom prst="rect">
            <a:avLst/>
          </a:prstGeom>
        </p:spPr>
      </p:pic>
      <p:pic>
        <p:nvPicPr>
          <p:cNvPr id="4" name="Picture 3" descr="A cartoon of two people&#10;&#10;AI-generated content may be incorrect.">
            <a:extLst>
              <a:ext uri="{FF2B5EF4-FFF2-40B4-BE49-F238E27FC236}">
                <a16:creationId xmlns:a16="http://schemas.microsoft.com/office/drawing/2014/main" id="{292407E2-E642-19C3-332A-F619114B1A2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77051" y="88728"/>
            <a:ext cx="7241429" cy="48398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3408618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F496CB"/>
      </a:accent1>
      <a:accent2>
        <a:srgbClr val="BC356F"/>
      </a:accent2>
      <a:accent3>
        <a:srgbClr val="E65331"/>
      </a:accent3>
      <a:accent4>
        <a:srgbClr val="F27E19"/>
      </a:accent4>
      <a:accent5>
        <a:srgbClr val="F2AC19"/>
      </a:accent5>
      <a:accent6>
        <a:srgbClr val="BC80E0"/>
      </a:accent6>
      <a:hlink>
        <a:srgbClr val="EF5285"/>
      </a:hlink>
      <a:folHlink>
        <a:srgbClr val="F77F90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23659B44-6E34-4CE8-8F0D-387DA799682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11</TotalTime>
  <Words>1</Words>
  <Application>Microsoft Office PowerPoint</Application>
  <PresentationFormat>Widescreen</PresentationFormat>
  <Paragraphs>1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Arial</vt:lpstr>
      <vt:lpstr>Trebuchet MS</vt:lpstr>
      <vt:lpstr>Wingdings 3</vt:lpstr>
      <vt:lpstr>Facet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Linda Karr</dc:creator>
  <cp:lastModifiedBy>Linda Karr</cp:lastModifiedBy>
  <cp:revision>8</cp:revision>
  <dcterms:created xsi:type="dcterms:W3CDTF">2025-08-10T18:55:01Z</dcterms:created>
  <dcterms:modified xsi:type="dcterms:W3CDTF">2025-08-14T14:04:53Z</dcterms:modified>
</cp:coreProperties>
</file>