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8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8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8956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04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0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3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2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a person and person&#10;&#10;AI-generated content may be incorrect.">
            <a:extLst>
              <a:ext uri="{FF2B5EF4-FFF2-40B4-BE49-F238E27FC236}">
                <a16:creationId xmlns:a16="http://schemas.microsoft.com/office/drawing/2014/main" id="{FBFCCC26-C470-03DB-5D09-9A73C81DDB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179" y="82296"/>
            <a:ext cx="7406821" cy="477509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BCEFA4C-7DD9-6D6D-C7F4-4D08D6541BEF}"/>
              </a:ext>
            </a:extLst>
          </p:cNvPr>
          <p:cNvSpPr txBox="1"/>
          <p:nvPr/>
        </p:nvSpPr>
        <p:spPr>
          <a:xfrm>
            <a:off x="8339328" y="3429000"/>
            <a:ext cx="621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ighlight>
                  <a:srgbClr val="FFFF00"/>
                </a:highlight>
              </a:rPr>
              <a:t>GOP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AA0D89-4DD7-B7B6-56AF-D64E9D9F2D49}"/>
              </a:ext>
            </a:extLst>
          </p:cNvPr>
          <p:cNvSpPr txBox="1"/>
          <p:nvPr/>
        </p:nvSpPr>
        <p:spPr>
          <a:xfrm>
            <a:off x="10963656" y="2953512"/>
            <a:ext cx="1097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ighlight>
                  <a:srgbClr val="FFFF00"/>
                </a:highlight>
              </a:rPr>
              <a:t>……………</a:t>
            </a:r>
            <a:r>
              <a:rPr lang="en-US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2025-08-10T18:55:42Z</dcterms:created>
  <dcterms:modified xsi:type="dcterms:W3CDTF">2025-08-14T17:27:52Z</dcterms:modified>
</cp:coreProperties>
</file>