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7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9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9631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08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111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38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29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8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65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6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25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42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1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9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8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5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AF3BB-3292-4C16-9167-780205786B7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8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DC49D255-2587-3A4A-313C-60BC5B4F6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8" name="Picture 7" descr="A cartoon of a person with a map and text&#10;&#10;AI-generated content may be incorrect.">
            <a:extLst>
              <a:ext uri="{FF2B5EF4-FFF2-40B4-BE49-F238E27FC236}">
                <a16:creationId xmlns:a16="http://schemas.microsoft.com/office/drawing/2014/main" id="{C9CF7C2E-DE0F-2A34-F4F9-CAF229CA4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267" y="3175"/>
            <a:ext cx="3857533" cy="6103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4086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2025-08-10T18:55:01Z</dcterms:created>
  <dcterms:modified xsi:type="dcterms:W3CDTF">2025-08-15T14:28:02Z</dcterms:modified>
</cp:coreProperties>
</file>