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2722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698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296313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2085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511117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3386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1292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085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165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367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2259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742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514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195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787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158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4AF3BB-3292-4C16-9167-780205786B78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986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DC49D255-2587-3A4A-313C-60BC5B4F6A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877051" cy="2082907"/>
          </a:xfrm>
          <a:prstGeom prst="rect">
            <a:avLst/>
          </a:prstGeom>
        </p:spPr>
      </p:pic>
      <p:pic>
        <p:nvPicPr>
          <p:cNvPr id="11" name="Picture 10" descr="A comic strip of a person and person&#10;&#10;AI-generated content may be incorrect.">
            <a:extLst>
              <a:ext uri="{FF2B5EF4-FFF2-40B4-BE49-F238E27FC236}">
                <a16:creationId xmlns:a16="http://schemas.microsoft.com/office/drawing/2014/main" id="{FA178EC7-0A44-CF67-ACFF-CD07E3746F3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7060" y="-1"/>
            <a:ext cx="4131764" cy="6193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340861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108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6</cp:revision>
  <dcterms:created xsi:type="dcterms:W3CDTF">2025-08-10T18:55:01Z</dcterms:created>
  <dcterms:modified xsi:type="dcterms:W3CDTF">2025-08-28T20:46:35Z</dcterms:modified>
</cp:coreProperties>
</file>