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745B6264-76FE-D67F-8E5A-EDC3432D0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687" y="0"/>
            <a:ext cx="4121103" cy="634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2025-08-10T18:55:01Z</dcterms:created>
  <dcterms:modified xsi:type="dcterms:W3CDTF">2025-08-31T21:53:04Z</dcterms:modified>
</cp:coreProperties>
</file>