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2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3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4877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58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7645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802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95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0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5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83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5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8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1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58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05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1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F3BB-3292-4C16-9167-780205786B78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C49D255-2587-3A4A-313C-60BC5B4F6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omic strip of two people with a cat&#10;&#10;AI-generated content may be incorrect.">
            <a:extLst>
              <a:ext uri="{FF2B5EF4-FFF2-40B4-BE49-F238E27FC236}">
                <a16:creationId xmlns:a16="http://schemas.microsoft.com/office/drawing/2014/main" id="{57D4A3CB-151A-5199-AFB0-C4B2791C1D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225" y="0"/>
            <a:ext cx="6119364" cy="60533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038597-A260-FC56-46B8-3BB49E3B22B8}"/>
              </a:ext>
            </a:extLst>
          </p:cNvPr>
          <p:cNvSpPr txBox="1"/>
          <p:nvPr/>
        </p:nvSpPr>
        <p:spPr>
          <a:xfrm>
            <a:off x="7031486" y="435340"/>
            <a:ext cx="566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C0C0C0"/>
                </a:highlight>
              </a:rPr>
              <a:t>……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A54187-557E-8994-0110-DCE1B265CC73}"/>
              </a:ext>
            </a:extLst>
          </p:cNvPr>
          <p:cNvSpPr txBox="1"/>
          <p:nvPr/>
        </p:nvSpPr>
        <p:spPr>
          <a:xfrm>
            <a:off x="4974336" y="650783"/>
            <a:ext cx="859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ighlight>
                  <a:srgbClr val="C0C0C0"/>
                </a:highlight>
              </a:rPr>
              <a:t>FLEEING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D85BB1-8BE8-9EF9-F097-9AE86345B8E1}"/>
              </a:ext>
            </a:extLst>
          </p:cNvPr>
          <p:cNvSpPr txBox="1"/>
          <p:nvPr/>
        </p:nvSpPr>
        <p:spPr>
          <a:xfrm>
            <a:off x="9466991" y="210312"/>
            <a:ext cx="13395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ighlight>
                  <a:srgbClr val="C0C0C0"/>
                </a:highlight>
              </a:rPr>
              <a:t>DEMOCRACY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2748A0-DFAE-796B-959C-834AE0D5E6EF}"/>
              </a:ext>
            </a:extLst>
          </p:cNvPr>
          <p:cNvSpPr txBox="1"/>
          <p:nvPr/>
        </p:nvSpPr>
        <p:spPr>
          <a:xfrm>
            <a:off x="8023108" y="435340"/>
            <a:ext cx="479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ighlight>
                  <a:srgbClr val="C0C0C0"/>
                </a:highlight>
              </a:rPr>
              <a:t>…..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E3D1BD-5BA3-B7EC-B8D8-98106B161643}"/>
              </a:ext>
            </a:extLst>
          </p:cNvPr>
          <p:cNvSpPr txBox="1"/>
          <p:nvPr/>
        </p:nvSpPr>
        <p:spPr>
          <a:xfrm>
            <a:off x="6557374" y="235731"/>
            <a:ext cx="1095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ighlight>
                  <a:srgbClr val="C0C0C0"/>
                </a:highlight>
              </a:rPr>
              <a:t>…BENEFITS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EB9781-8985-C269-58E6-831B7DF363C3}"/>
              </a:ext>
            </a:extLst>
          </p:cNvPr>
          <p:cNvSpPr txBox="1"/>
          <p:nvPr/>
        </p:nvSpPr>
        <p:spPr>
          <a:xfrm>
            <a:off x="8698895" y="658477"/>
            <a:ext cx="70408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highlight>
                  <a:srgbClr val="C0C0C0"/>
                </a:highlight>
              </a:rPr>
              <a:t>-</a:t>
            </a:r>
            <a:r>
              <a:rPr lang="en-US" sz="1200" dirty="0">
                <a:highlight>
                  <a:srgbClr val="C0C0C0"/>
                </a:highlight>
              </a:rPr>
              <a:t>WIDE..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11CC60-D475-C2C4-D037-F8BCF5949009}"/>
              </a:ext>
            </a:extLst>
          </p:cNvPr>
          <p:cNvSpPr txBox="1"/>
          <p:nvPr/>
        </p:nvSpPr>
        <p:spPr>
          <a:xfrm>
            <a:off x="7962920" y="3822192"/>
            <a:ext cx="85866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highlight>
                  <a:srgbClr val="C0C0C0"/>
                </a:highlight>
              </a:rPr>
              <a:t>STATES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67951-9E70-9172-6BF9-E49F1C475C00}"/>
              </a:ext>
            </a:extLst>
          </p:cNvPr>
          <p:cNvSpPr txBox="1"/>
          <p:nvPr/>
        </p:nvSpPr>
        <p:spPr>
          <a:xfrm>
            <a:off x="10221373" y="3599054"/>
            <a:ext cx="521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C0C0C0"/>
                </a:highlight>
              </a:rPr>
              <a:t>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48722-AFB0-34AE-404D-B3960A860C0C}"/>
              </a:ext>
            </a:extLst>
          </p:cNvPr>
          <p:cNvSpPr txBox="1"/>
          <p:nvPr/>
        </p:nvSpPr>
        <p:spPr>
          <a:xfrm>
            <a:off x="10082594" y="3381488"/>
            <a:ext cx="659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highlight>
                  <a:srgbClr val="C0C0C0"/>
                </a:highlight>
              </a:rPr>
              <a:t>WILL</a:t>
            </a:r>
            <a:r>
              <a:rPr lang="en-US" dirty="0">
                <a:highlight>
                  <a:srgbClr val="C0C0C0"/>
                </a:highligh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F7B16F-5FE2-914B-6DA5-1561D0C83D97}"/>
              </a:ext>
            </a:extLst>
          </p:cNvPr>
          <p:cNvSpPr txBox="1"/>
          <p:nvPr/>
        </p:nvSpPr>
        <p:spPr>
          <a:xfrm>
            <a:off x="109728" y="2166259"/>
            <a:ext cx="4489704" cy="2648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Episode 57DHXWE August 11, 2025,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highlight>
                  <a:srgbClr val="00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Why did Texas Democrats flee the state before gerrymandering?</a:t>
            </a:r>
          </a:p>
        </p:txBody>
      </p:sp>
    </p:spTree>
    <p:extLst>
      <p:ext uri="{BB962C8B-B14F-4D97-AF65-F5344CB8AC3E}">
        <p14:creationId xmlns:p14="http://schemas.microsoft.com/office/powerpoint/2010/main" val="3143408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29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2025-08-10T18:55:01Z</dcterms:created>
  <dcterms:modified xsi:type="dcterms:W3CDTF">2025-08-11T13:11:08Z</dcterms:modified>
</cp:coreProperties>
</file>