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381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36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981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40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8956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204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002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736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791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029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423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782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535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247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329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9440-FF3F-40FB-A854-39007AEA17C2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96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79440-FF3F-40FB-A854-39007AEA17C2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2462285-6656-4CAA-B409-1835ADD32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985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3CE46058-EDEA-82F3-1C8A-1D8D6595AB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pic>
        <p:nvPicPr>
          <p:cNvPr id="6" name="Picture 5" descr="A cartoon of a person holding a picture of two people&#10;&#10;AI-generated content may be incorrect.">
            <a:extLst>
              <a:ext uri="{FF2B5EF4-FFF2-40B4-BE49-F238E27FC236}">
                <a16:creationId xmlns:a16="http://schemas.microsoft.com/office/drawing/2014/main" id="{A4BDB711-181F-574C-A850-D578390307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392" y="0"/>
            <a:ext cx="7429608" cy="4992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6807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8</cp:revision>
  <dcterms:created xsi:type="dcterms:W3CDTF">2025-08-10T18:55:42Z</dcterms:created>
  <dcterms:modified xsi:type="dcterms:W3CDTF">2025-08-12T14:28:08Z</dcterms:modified>
</cp:coreProperties>
</file>