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81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6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981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4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8956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204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002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36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91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029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423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782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535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47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329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6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985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3CE46058-EDEA-82F3-1C8A-1D8D6595AB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10" name="Picture 9" descr="A cartoon of a person holding a solar panel&#10;&#10;AI-generated content may be incorrect.">
            <a:extLst>
              <a:ext uri="{FF2B5EF4-FFF2-40B4-BE49-F238E27FC236}">
                <a16:creationId xmlns:a16="http://schemas.microsoft.com/office/drawing/2014/main" id="{047757DD-8FE7-F9EB-DB82-8B1C543E6B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239" y="9144"/>
            <a:ext cx="7391128" cy="5312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6807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6</cp:revision>
  <dcterms:created xsi:type="dcterms:W3CDTF">2025-08-10T18:55:42Z</dcterms:created>
  <dcterms:modified xsi:type="dcterms:W3CDTF">2025-08-14T09:58:06Z</dcterms:modified>
</cp:coreProperties>
</file>