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5" name="Picture 4" descr="A cartoon of two people&#10;&#10;AI-generated content may be incorrect.">
            <a:extLst>
              <a:ext uri="{FF2B5EF4-FFF2-40B4-BE49-F238E27FC236}">
                <a16:creationId xmlns:a16="http://schemas.microsoft.com/office/drawing/2014/main" id="{0005C747-EA4E-78A4-7ED4-55BFD72336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124758"/>
            <a:ext cx="7305782" cy="456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2025-08-10T18:55:42Z</dcterms:created>
  <dcterms:modified xsi:type="dcterms:W3CDTF">2025-08-14T13:48:14Z</dcterms:modified>
</cp:coreProperties>
</file>