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57E60-523B-41CB-9723-9390CA4C03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3C5D5-5943-4D9E-9E36-43B3811C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3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03C5D5-5943-4D9E-9E36-43B3811C27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66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8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6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8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8956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04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02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9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2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2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8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3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4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2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6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8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CE46058-EDEA-82F3-1C8A-1D8D6595AB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44D4CC-C58C-EC3F-5AD1-B5831769C14A}"/>
              </a:ext>
            </a:extLst>
          </p:cNvPr>
          <p:cNvSpPr txBox="1"/>
          <p:nvPr/>
        </p:nvSpPr>
        <p:spPr>
          <a:xfrm>
            <a:off x="114300" y="2275767"/>
            <a:ext cx="4585716" cy="3580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Cartoon 3 of 4    Cell 1   In Wisconsin 8 out of the last 10 presidential elections 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had a Democratic winner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  Cell 2    In Wisconsin a 5 to 2 Liberal WI Supreme Court in 2026 is possible!       Cell 3 In Wisconsin congressional districts cede 75 % of seats to Republicans!    Cell 4    In 2023 more representative maps were allowed but Wisconsin Democrats have to wait out election cycles to fairly challenge Republicans!</a:t>
            </a:r>
          </a:p>
        </p:txBody>
      </p:sp>
      <p:pic>
        <p:nvPicPr>
          <p:cNvPr id="13" name="Picture 12" descr="A poster with text and images of people and map&#10;&#10;AI-generated content may be incorrect.">
            <a:extLst>
              <a:ext uri="{FF2B5EF4-FFF2-40B4-BE49-F238E27FC236}">
                <a16:creationId xmlns:a16="http://schemas.microsoft.com/office/drawing/2014/main" id="{C1AF678A-9201-5528-38E0-FA5AE73D52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717" y="115473"/>
            <a:ext cx="4215384" cy="589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807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76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10</cp:revision>
  <dcterms:created xsi:type="dcterms:W3CDTF">2025-08-10T18:55:42Z</dcterms:created>
  <dcterms:modified xsi:type="dcterms:W3CDTF">2025-08-14T18:49:17Z</dcterms:modified>
</cp:coreProperties>
</file>