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6B3B40-F4D0-407D-A64D-7C72156A5C10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4744BB-8943-4DB0-8B49-32A1E3CF8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446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744BB-8943-4DB0-8B49-32A1E3CF8E8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314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381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36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981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40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8956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204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002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736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791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029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423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782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535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247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329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96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79440-FF3F-40FB-A854-39007AEA17C2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985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3CE46058-EDEA-82F3-1C8A-1D8D6595AB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6" name="Picture 5" descr="A cartoon of a person and person&#10;&#10;AI-generated content may be incorrect.">
            <a:extLst>
              <a:ext uri="{FF2B5EF4-FFF2-40B4-BE49-F238E27FC236}">
                <a16:creationId xmlns:a16="http://schemas.microsoft.com/office/drawing/2014/main" id="{6A991B4E-F147-7FF8-585E-860BAFD18A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5657" y="81674"/>
            <a:ext cx="4076039" cy="5944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6807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1</Words>
  <Application>Microsoft Office PowerPoint</Application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5</cp:revision>
  <dcterms:created xsi:type="dcterms:W3CDTF">2025-08-10T18:55:42Z</dcterms:created>
  <dcterms:modified xsi:type="dcterms:W3CDTF">2025-08-15T14:30:10Z</dcterms:modified>
</cp:coreProperties>
</file>