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7" name="Picture 6" descr="A comic strip of people talking to a person&#10;&#10;AI-generated content may be incorrect.">
            <a:extLst>
              <a:ext uri="{FF2B5EF4-FFF2-40B4-BE49-F238E27FC236}">
                <a16:creationId xmlns:a16="http://schemas.microsoft.com/office/drawing/2014/main" id="{508F2C12-2545-9353-1987-F8D778F58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205" y="0"/>
            <a:ext cx="4129475" cy="610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2025-08-10T18:55:42Z</dcterms:created>
  <dcterms:modified xsi:type="dcterms:W3CDTF">2025-08-28T20:48:30Z</dcterms:modified>
</cp:coreProperties>
</file>