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4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512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79440-FF3F-40FB-A854-39007AEA17C2}" type="datetimeFigureOut">
              <a:rPr lang="en-US" smtClean="0"/>
              <a:t>8/31/2025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62285-6656-4CAA-B409-1835ADD32E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83819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79440-FF3F-40FB-A854-39007AEA17C2}" type="datetimeFigureOut">
              <a:rPr lang="en-US" smtClean="0"/>
              <a:t>8/31/2025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62285-6656-4CAA-B409-1835ADD32E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23629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79440-FF3F-40FB-A854-39007AEA17C2}" type="datetimeFigureOut">
              <a:rPr lang="en-US" smtClean="0"/>
              <a:t>8/31/2025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62285-6656-4CAA-B409-1835ADD32E57}" type="slidenum">
              <a:rPr lang="en-US" smtClean="0"/>
              <a:t>‹#›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098151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79440-FF3F-40FB-A854-39007AEA17C2}" type="datetimeFigureOut">
              <a:rPr lang="en-US" smtClean="0"/>
              <a:t>8/31/2025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62285-6656-4CAA-B409-1835ADD32E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1402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79440-FF3F-40FB-A854-39007AEA17C2}" type="datetimeFigureOut">
              <a:rPr lang="en-US" smtClean="0"/>
              <a:t>8/31/2025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62285-6656-4CAA-B409-1835ADD32E57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70895689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79440-FF3F-40FB-A854-39007AEA17C2}" type="datetimeFigureOut">
              <a:rPr lang="en-US" smtClean="0"/>
              <a:t>8/31/2025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62285-6656-4CAA-B409-1835ADD32E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420427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79440-FF3F-40FB-A854-39007AEA17C2}" type="datetimeFigureOut">
              <a:rPr lang="en-US" smtClean="0"/>
              <a:t>8/31/2025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62285-6656-4CAA-B409-1835ADD32E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300275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79440-FF3F-40FB-A854-39007AEA17C2}" type="datetimeFigureOut">
              <a:rPr lang="en-US" smtClean="0"/>
              <a:t>8/31/2025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62285-6656-4CAA-B409-1835ADD32E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57368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79440-FF3F-40FB-A854-39007AEA17C2}" type="datetimeFigureOut">
              <a:rPr lang="en-US" smtClean="0"/>
              <a:t>8/31/2025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62285-6656-4CAA-B409-1835ADD32E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37919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79440-FF3F-40FB-A854-39007AEA17C2}" type="datetimeFigureOut">
              <a:rPr lang="en-US" smtClean="0"/>
              <a:t>8/31/2025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62285-6656-4CAA-B409-1835ADD32E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00298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79440-FF3F-40FB-A854-39007AEA17C2}" type="datetimeFigureOut">
              <a:rPr lang="en-US" smtClean="0"/>
              <a:t>8/31/2025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62285-6656-4CAA-B409-1835ADD32E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84235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79440-FF3F-40FB-A854-39007AEA17C2}" type="datetimeFigureOut">
              <a:rPr lang="en-US" smtClean="0"/>
              <a:t>8/31/2025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62285-6656-4CAA-B409-1835ADD32E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57827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79440-FF3F-40FB-A854-39007AEA17C2}" type="datetimeFigureOut">
              <a:rPr lang="en-US" smtClean="0"/>
              <a:t>8/31/2025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62285-6656-4CAA-B409-1835ADD32E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5355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79440-FF3F-40FB-A854-39007AEA17C2}" type="datetimeFigureOut">
              <a:rPr lang="en-US" smtClean="0"/>
              <a:t>8/31/2025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62285-6656-4CAA-B409-1835ADD32E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92473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79440-FF3F-40FB-A854-39007AEA17C2}" type="datetimeFigureOut">
              <a:rPr lang="en-US" smtClean="0"/>
              <a:t>8/31/2025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62285-6656-4CAA-B409-1835ADD32E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73295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79440-FF3F-40FB-A854-39007AEA17C2}" type="datetimeFigureOut">
              <a:rPr lang="en-US" smtClean="0"/>
              <a:t>8/31/2025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62285-6656-4CAA-B409-1835ADD32E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99685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A79440-FF3F-40FB-A854-39007AEA17C2}" type="datetimeFigureOut">
              <a:rPr lang="en-US" smtClean="0"/>
              <a:t>8/31/2025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32462285-6656-4CAA-B409-1835ADD32E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89853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96" r:id="rId2"/>
    <p:sldLayoutId id="2147483697" r:id="rId3"/>
    <p:sldLayoutId id="2147483698" r:id="rId4"/>
    <p:sldLayoutId id="2147483699" r:id="rId5"/>
    <p:sldLayoutId id="2147483700" r:id="rId6"/>
    <p:sldLayoutId id="2147483701" r:id="rId7"/>
    <p:sldLayoutId id="2147483702" r:id="rId8"/>
    <p:sldLayoutId id="2147483703" r:id="rId9"/>
    <p:sldLayoutId id="2147483704" r:id="rId10"/>
    <p:sldLayoutId id="2147483705" r:id="rId11"/>
    <p:sldLayoutId id="2147483706" r:id="rId12"/>
    <p:sldLayoutId id="2147483707" r:id="rId13"/>
    <p:sldLayoutId id="2147483708" r:id="rId14"/>
    <p:sldLayoutId id="2147483709" r:id="rId15"/>
    <p:sldLayoutId id="2147483710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A qr code on a white background&#10;&#10;AI-generated content may be incorrect.">
            <a:extLst>
              <a:ext uri="{FF2B5EF4-FFF2-40B4-BE49-F238E27FC236}">
                <a16:creationId xmlns:a16="http://schemas.microsoft.com/office/drawing/2014/main" id="{3CE46058-EDEA-82F3-1C8A-1D8D6595AB9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4877051" cy="2082907"/>
          </a:xfrm>
          <a:prstGeom prst="rect">
            <a:avLst/>
          </a:prstGeom>
        </p:spPr>
      </p:pic>
      <p:pic>
        <p:nvPicPr>
          <p:cNvPr id="4" name="Picture 3" descr="A cartoon of a person in a suit&#10;&#10;AI-generated content may be incorrect.">
            <a:extLst>
              <a:ext uri="{FF2B5EF4-FFF2-40B4-BE49-F238E27FC236}">
                <a16:creationId xmlns:a16="http://schemas.microsoft.com/office/drawing/2014/main" id="{B6E8CC69-DE1C-3EFD-476B-6CF212682C4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75255" y="0"/>
            <a:ext cx="4030417" cy="61420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5680737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Trebuchet MS</vt:lpstr>
      <vt:lpstr>Wingdings 3</vt:lpstr>
      <vt:lpstr>Facet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Linda Karr</dc:creator>
  <cp:lastModifiedBy>Linda Karr</cp:lastModifiedBy>
  <cp:revision>4</cp:revision>
  <dcterms:created xsi:type="dcterms:W3CDTF">2025-08-10T18:55:42Z</dcterms:created>
  <dcterms:modified xsi:type="dcterms:W3CDTF">2025-08-31T21:53:59Z</dcterms:modified>
</cp:coreProperties>
</file>